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437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2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708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Picture 2" descr="Coronaviru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71400"/>
            <a:ext cx="2049640" cy="136785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53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9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119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596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527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93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835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217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AC89-AE46-4A49-A667-CD2BD16DCEB6}" type="datetimeFigureOut">
              <a:rPr lang="de-CH" smtClean="0"/>
              <a:t>24.01.2022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F2F9-BF41-4B2E-AEEE-E0DB9976F32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480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knet-learnhub.com/modul-coronavirus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abs.letemps.ch/interactive/2020/carte-coronavirus-monde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www.kiknet-learnhub.com/modul-coronavirus" TargetMode="Externa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g.admin.ch/bag/fr/home/krankheiten/ausbrueche-epidemien-pandemien/aktuelle-ausbrueche-epidemien/novel-cov/so-schuetzen-wir-uns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www.kiknet-learnhub.com/modul-coronavirus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g.admin.ch/bag/fr/home/krankheiten/ausbrueche-epidemien-pandemien/aktuelle-ausbrueche-epidemien/novel-cov/besonders-gefaehrdete-menschen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www.kiknet-learnhub.com/modul-coronavirus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uuqWIY8iM4" TargetMode="External"/><Relationship Id="rId7" Type="http://schemas.openxmlformats.org/officeDocument/2006/relationships/slide" Target="slide2.xml"/><Relationship Id="rId2" Type="http://schemas.openxmlformats.org/officeDocument/2006/relationships/hyperlink" Target="https://www.youtube.com/watch?v=3z1Rxpwx2A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www.kiknet-learnhub.com/modul-coronavirus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R8Gyd5C6IJQ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3.jpg"/><Relationship Id="rId4" Type="http://schemas.openxmlformats.org/officeDocument/2006/relationships/hyperlink" Target="https://www.kiknet-learnhub.com/modul-coronavir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onavir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7639"/>
            <a:ext cx="10425215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fr-CH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Nouveau coronavirus</a:t>
            </a:r>
            <a:br>
              <a:rPr lang="fr-CH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CH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91366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H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Aperçu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Clique sur un titre pour accéder directement aux informations correspondantes.</a:t>
            </a:r>
          </a:p>
          <a:p>
            <a:r>
              <a:rPr lang="fr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sldjump"/>
              </a:rPr>
              <a:t>Coronavirus - Qu’est-ce que c’est?</a:t>
            </a:r>
            <a:endParaRPr lang="fr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" action="ppaction://hlinkshowjump?jump=nextslide"/>
            </a:endParaRPr>
          </a:p>
          <a:p>
            <a:r>
              <a:rPr lang="fr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 action="ppaction://hlinksldjump"/>
              </a:rPr>
              <a:t>Propagation</a:t>
            </a:r>
          </a:p>
          <a:p>
            <a:r>
              <a:rPr lang="fr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 action="ppaction://hlinksldjump"/>
              </a:rPr>
              <a:t>Mesures et recommandations</a:t>
            </a:r>
          </a:p>
          <a:p>
            <a:r>
              <a:rPr lang="fr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 action="ppaction://hlinksldjump"/>
              </a:rPr>
              <a:t>Personnes particulièrement vulnérables</a:t>
            </a:r>
          </a:p>
          <a:p>
            <a:r>
              <a:rPr lang="fr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 action="ppaction://hlinksldjump"/>
              </a:rPr>
              <a:t>Application </a:t>
            </a:r>
            <a:r>
              <a:rPr lang="fr-CH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 action="ppaction://hlinksldjump"/>
              </a:rPr>
              <a:t>SwissCovid</a:t>
            </a:r>
            <a:endParaRPr lang="fr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6" action="ppaction://hlinksldjump"/>
            </a:endParaRPr>
          </a:p>
          <a:p>
            <a:r>
              <a:rPr lang="fr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 action="ppaction://hlinksldjump"/>
              </a:rPr>
              <a:t>Traçage des contacts</a:t>
            </a:r>
          </a:p>
          <a:p>
            <a:pPr marL="0" indent="0">
              <a:buNone/>
            </a:pPr>
            <a:endParaRPr lang="de-CH" sz="2500" dirty="0"/>
          </a:p>
          <a:p>
            <a:pPr marL="0" indent="0">
              <a:buNone/>
            </a:pPr>
            <a:r>
              <a:rPr lang="fr-CH" sz="2500" dirty="0"/>
              <a:t>Le bouton 			te permet de revenir à l’aperçu.</a:t>
            </a:r>
          </a:p>
          <a:p>
            <a:pPr marL="0" indent="0">
              <a:buNone/>
            </a:pPr>
            <a:r>
              <a:rPr lang="fr-CH" sz="2500" dirty="0"/>
              <a:t>Quand tu arrives sur une page Internet, reclique ensuite sur le symbole PowerPoint. Cela te permet de revenir à la présentation.</a:t>
            </a:r>
          </a:p>
        </p:txBody>
      </p:sp>
      <p:sp>
        <p:nvSpPr>
          <p:cNvPr id="4" name="Textfeld 3">
            <a:hlinkClick r:id="rId8" action="ppaction://hlinksldjump"/>
          </p:cNvPr>
          <p:cNvSpPr txBox="1"/>
          <p:nvPr/>
        </p:nvSpPr>
        <p:spPr>
          <a:xfrm>
            <a:off x="2555776" y="4797152"/>
            <a:ext cx="1368152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</a:t>
            </a:r>
          </a:p>
        </p:txBody>
      </p:sp>
    </p:spTree>
    <p:extLst>
      <p:ext uri="{BB962C8B-B14F-4D97-AF65-F5344CB8AC3E}">
        <p14:creationId xmlns:p14="http://schemas.microsoft.com/office/powerpoint/2010/main" val="32892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Coronavirus - Qu’est-ce que c’est?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11 février 2020, l’OMS a donné à la maladie causée par le nouveau coronavirus le nom COVID-19, abréviation de «coronavirus </a:t>
            </a:r>
            <a:r>
              <a:rPr lang="fr-CH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disease</a:t>
            </a: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2019», ou en français maladie coronavirus 2019.</a:t>
            </a: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 accèdes ici à la fiche d’information et de travail sur la maladie (clique sur le stylo):</a:t>
            </a:r>
          </a:p>
          <a:p>
            <a:pPr marL="0" indent="0">
              <a:buNone/>
            </a:pPr>
            <a:endParaRPr lang="de-CH" sz="2500" dirty="0"/>
          </a:p>
        </p:txBody>
      </p:sp>
      <p:sp>
        <p:nvSpPr>
          <p:cNvPr id="4" name="Textfeld 3">
            <a:hlinkClick r:id="rId2" action="ppaction://hlinksldjump"/>
          </p:cNvPr>
          <p:cNvSpPr txBox="1"/>
          <p:nvPr/>
        </p:nvSpPr>
        <p:spPr>
          <a:xfrm>
            <a:off x="7452320" y="6021288"/>
            <a:ext cx="1368152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</a:t>
            </a:r>
          </a:p>
        </p:txBody>
      </p:sp>
      <p:pic>
        <p:nvPicPr>
          <p:cNvPr id="5" name="Grafik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66474"/>
            <a:ext cx="1022766" cy="102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4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Propagation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virus s’est propagé depuis la Chine à presque l'intégralité de la planète. </a:t>
            </a:r>
          </a:p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Clique sur le globe pour accéder à l’aperçu:</a:t>
            </a: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 trouveras les mandats de travail associés en cliquant sur le stylo.</a:t>
            </a: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Textfeld 3">
            <a:hlinkClick r:id="rId2" action="ppaction://hlinksldjump"/>
          </p:cNvPr>
          <p:cNvSpPr txBox="1"/>
          <p:nvPr/>
        </p:nvSpPr>
        <p:spPr>
          <a:xfrm>
            <a:off x="7452320" y="6021288"/>
            <a:ext cx="1368152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</a:t>
            </a:r>
          </a:p>
        </p:txBody>
      </p:sp>
      <p:pic>
        <p:nvPicPr>
          <p:cNvPr id="1026" name="Picture 2" descr="C:\Program Files (x86)\Microsoft Office\MEDIA\CAGCAT10\j0335112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74" y="3068960"/>
            <a:ext cx="1066834" cy="106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854506"/>
            <a:ext cx="1022766" cy="102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11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Mesures et </a:t>
            </a:r>
            <a:br>
              <a:rPr lang="fr-C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C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recommandations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sz="2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L’Office fédéral de la santé publique (OFSP) définit les règles à respecter pendant une pandémie.</a:t>
            </a:r>
          </a:p>
          <a:p>
            <a:pPr marL="0" indent="0">
              <a:buNone/>
            </a:pPr>
            <a:r>
              <a:rPr lang="fr-CH" sz="2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cliquant sur le stylo, tu accèdes directement à la feuille de travail correspondante: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Textfeld 3">
            <a:hlinkClick r:id="rId2" action="ppaction://hlinksldjump"/>
          </p:cNvPr>
          <p:cNvSpPr txBox="1"/>
          <p:nvPr/>
        </p:nvSpPr>
        <p:spPr>
          <a:xfrm>
            <a:off x="7452320" y="6021288"/>
            <a:ext cx="1368152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</a:t>
            </a:r>
          </a:p>
        </p:txBody>
      </p:sp>
      <p:pic>
        <p:nvPicPr>
          <p:cNvPr id="1026" name="Picture 2" descr="Bundesamt für Gesundheit BAG — Medicus Mundi Schweiz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241" y="4077069"/>
            <a:ext cx="2664296" cy="1427301"/>
          </a:xfrm>
          <a:prstGeom prst="round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66474"/>
            <a:ext cx="1022766" cy="102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7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Personnes particulièrement vulnérables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2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 qui le coronavirus est-il particulièrement dangereux? </a:t>
            </a:r>
          </a:p>
          <a:p>
            <a:pPr marL="0" indent="0">
              <a:buNone/>
            </a:pPr>
            <a:r>
              <a:rPr lang="fr-CH" sz="2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 fait partie de ce que l'on appelle un groupe à risque? </a:t>
            </a: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CH" sz="2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Découvre-le en cliquant sur le stylo.</a:t>
            </a:r>
          </a:p>
        </p:txBody>
      </p:sp>
      <p:sp>
        <p:nvSpPr>
          <p:cNvPr id="4" name="Textfeld 3">
            <a:hlinkClick r:id="rId2" action="ppaction://hlinksldjump"/>
          </p:cNvPr>
          <p:cNvSpPr txBox="1"/>
          <p:nvPr/>
        </p:nvSpPr>
        <p:spPr>
          <a:xfrm>
            <a:off x="7452320" y="6021288"/>
            <a:ext cx="1368152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</a:t>
            </a:r>
          </a:p>
        </p:txBody>
      </p:sp>
      <p:pic>
        <p:nvPicPr>
          <p:cNvPr id="6" name="Picture 2" descr="Bundesamt für Gesundheit BAG — Medicus Mundi Schweiz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241" y="4377963"/>
            <a:ext cx="2664296" cy="1427301"/>
          </a:xfrm>
          <a:prstGeom prst="round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66474"/>
            <a:ext cx="1022766" cy="102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4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SwissCovid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L'application </a:t>
            </a:r>
            <a:r>
              <a:rPr lang="fr-CH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SwissCovid</a:t>
            </a: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contribue à l’endiguement du nouveau coronavirus. Elle complète le traçage des contacts classique, le suivi des nouvelles contaminations et aide ainsi à stopper les chaînes de transmission. </a:t>
            </a: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cliquant sur le stylo, tu accèdes directement à la vidéo explicative sur l’application </a:t>
            </a:r>
            <a:r>
              <a:rPr lang="fr-CH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SwissCovid</a:t>
            </a: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Accès à la feuille de travail: </a:t>
            </a: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r:id="rId2"/>
            </a:endParaRPr>
          </a:p>
        </p:txBody>
      </p:sp>
      <p:pic>
        <p:nvPicPr>
          <p:cNvPr id="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550854" cy="13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585354"/>
            <a:ext cx="1022766" cy="1022766"/>
          </a:xfrm>
          <a:prstGeom prst="rect">
            <a:avLst/>
          </a:prstGeom>
        </p:spPr>
      </p:pic>
      <p:sp>
        <p:nvSpPr>
          <p:cNvPr id="7" name="Textfeld 6">
            <a:hlinkClick r:id="rId7" action="ppaction://hlinksldjump"/>
          </p:cNvPr>
          <p:cNvSpPr txBox="1"/>
          <p:nvPr/>
        </p:nvSpPr>
        <p:spPr>
          <a:xfrm>
            <a:off x="7452320" y="6021288"/>
            <a:ext cx="1368152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</a:t>
            </a:r>
          </a:p>
        </p:txBody>
      </p:sp>
    </p:spTree>
    <p:extLst>
      <p:ext uri="{BB962C8B-B14F-4D97-AF65-F5344CB8AC3E}">
        <p14:creationId xmlns:p14="http://schemas.microsoft.com/office/powerpoint/2010/main" val="14777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H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Traçage des contacts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Grâce au traçage des contacts, il est possible de suivre les nouvelles contaminations. Cela permet d’interrompre les chaînes de transmission.</a:t>
            </a:r>
          </a:p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cliquant sur le stylo, tu accèdes directement à la vidéo explicative sur le traçage des contacts:</a:t>
            </a: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fr-CH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Accès à la feuille de travail: </a:t>
            </a:r>
          </a:p>
          <a:p>
            <a:pPr marL="0" indent="0">
              <a:buNone/>
            </a:pPr>
            <a:endParaRPr lang="de-CH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CH" sz="2500" dirty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9407" y="3717032"/>
            <a:ext cx="3451728" cy="1798750"/>
          </a:xfrm>
          <a:prstGeom prst="rect">
            <a:avLst/>
          </a:prstGeom>
        </p:spPr>
      </p:pic>
      <p:pic>
        <p:nvPicPr>
          <p:cNvPr id="6" name="Grafik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5661248"/>
            <a:ext cx="1022766" cy="1022766"/>
          </a:xfrm>
          <a:prstGeom prst="rect">
            <a:avLst/>
          </a:prstGeom>
        </p:spPr>
      </p:pic>
      <p:sp>
        <p:nvSpPr>
          <p:cNvPr id="7" name="Textfeld 6">
            <a:hlinkClick r:id="rId6" action="ppaction://hlinksldjump"/>
          </p:cNvPr>
          <p:cNvSpPr txBox="1"/>
          <p:nvPr/>
        </p:nvSpPr>
        <p:spPr>
          <a:xfrm>
            <a:off x="7452320" y="6021288"/>
            <a:ext cx="1368152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Retour</a:t>
            </a:r>
          </a:p>
        </p:txBody>
      </p:sp>
    </p:spTree>
    <p:extLst>
      <p:ext uri="{BB962C8B-B14F-4D97-AF65-F5344CB8AC3E}">
        <p14:creationId xmlns:p14="http://schemas.microsoft.com/office/powerpoint/2010/main" val="181897573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314</Words>
  <Application>Microsoft Office PowerPoint</Application>
  <PresentationFormat>Bildschirmpräsentation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Larissa</vt:lpstr>
      <vt:lpstr>Nouveau coronavirus COVID-19</vt:lpstr>
      <vt:lpstr>Aperçu</vt:lpstr>
      <vt:lpstr>Coronavirus - Qu’est-ce que c’est?</vt:lpstr>
      <vt:lpstr>Propagation</vt:lpstr>
      <vt:lpstr>Mesures et  recommandations</vt:lpstr>
      <vt:lpstr>Personnes particulièrement vulnérables</vt:lpstr>
      <vt:lpstr>Application SwissCovid</vt:lpstr>
      <vt:lpstr>Traçage des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COVID 19</dc:title>
  <dc:creator>Gregor Jost</dc:creator>
  <cp:lastModifiedBy>Praktikum kik AG</cp:lastModifiedBy>
  <cp:revision>26</cp:revision>
  <dcterms:created xsi:type="dcterms:W3CDTF">2020-06-17T09:06:27Z</dcterms:created>
  <dcterms:modified xsi:type="dcterms:W3CDTF">2022-01-24T15:24:57Z</dcterms:modified>
</cp:coreProperties>
</file>