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80" r:id="rId17"/>
    <p:sldId id="262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9A7"/>
    <a:srgbClr val="0E9AA7"/>
    <a:srgbClr val="AAE557"/>
    <a:srgbClr val="E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6600-9C53-4390-A806-62A387EE8EE2}" type="datetimeFigureOut">
              <a:rPr lang="it-CH" smtClean="0"/>
              <a:t>06.11.2023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D0CF9-A87A-45DC-883A-15837EC15FBF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669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10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0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89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39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796" name="Google Shape;7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17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7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27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4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Creare una nuvola di parole</a:t>
            </a:r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4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44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42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65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2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85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32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03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872F-13D8-9295-506C-BA3F2107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A4F40-7925-8046-46C8-12B3F7154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656E-B15E-B1DF-AAC0-6547544C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FDA7-6791-EA34-C394-C832EC2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452C-2DA1-F47C-D36C-3C102979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1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049-D07E-3DAE-8807-4FE5ACE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0422-9456-4736-939D-A7F0B692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F5ADC-B997-E430-785D-46741D2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BE96-C474-1485-0A9B-D003A0A9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628D-58F5-4F03-BF76-E53B689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817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2FF46-91E2-A5F9-373F-C0823D323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1FCD-0676-613A-20B2-4CD2BD38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2BB-C9BC-A851-8A85-FD23B0FC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84BB-8E03-A4B6-8C79-F8ACBF9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720-F611-49EA-D058-9856D77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33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82B-CE9F-BEAF-5A4A-DC17F3AB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2E6D-4AE7-DEC5-1342-302C3B66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B2CA-5FBF-8280-B406-D2902E11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169-0081-5A0A-FC65-01D9BEA6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3BEB-498B-328E-5F32-230A5F9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5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75DD-06E4-6BBA-445C-9BD3609E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39F4-1F24-2847-5BD6-64AE0599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6A14-D355-C7B4-3DA0-87169964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141F-9FEB-7CB6-F011-BE29F1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EB1C-D61A-E338-5BF8-7042573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B62-44B5-A61B-E2A3-852C6A55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30D2-DB50-989C-80C5-973E8F524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2428A-428A-C37A-5DF6-1F9D4E0B9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9FF1D-CA59-E091-68A3-0F77D22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A5377-AAB3-CEC1-E197-7AEEB31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AC976-87E1-7160-4BF8-DF78358B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1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74BE-C696-40E6-3F83-BB640F09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3A21-DE5C-8921-FC02-AEF91835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D8F0E-E57C-03DE-7E4F-2B573DB4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472CB-A2B0-9EC2-213D-E3BC97A5C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2999A-1F1B-61F1-686D-8045BCD3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5E835-1C7E-81C9-62B7-55C5A845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944A-CAF3-17BC-B16E-5584FBC7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44C22-A530-0A81-5D2C-89F4D05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4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C8F4-1DFD-A691-7C20-40C43C8B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E7E71-F15F-ABBC-AAE0-A99590BA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BD4A-6825-7BD1-60E3-442ED79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5B57A-C73F-5D6C-9C72-BE3A7035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4B01-0F74-8FD4-432D-2F9AA273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28457-7BF1-B510-6415-5C2A0AF0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8409-3ED2-EC66-7AA5-E708882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5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9E66-DB41-1C03-6839-8A817F97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EA9-4A63-30F6-1A3E-434064AB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4BF0-A137-953E-2A57-256D6D54A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80263-3913-932B-1412-7DF7EB95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77BC-3C88-7DD4-D8CB-15A2F70E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1992-1ABD-6BE6-3D96-9198AF1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7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CA2-C430-E792-32F0-908A22ED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C3F5-4299-4D3C-D59A-E05D75048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0FA00-B37A-9990-11E8-D8A0B66F2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BF91-23BF-C33F-D85D-0DF90A5C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A546-219C-2F9C-0D02-927D7892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C917-13B4-A98E-EB08-5EAE302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8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4553F-FA99-ECF4-EFE8-E9AD4EF1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EDBA9-FA7F-C12F-FD89-97CC631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41BB-B6F2-335C-8A1A-DE8FC652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7E9-9CE7-4778-8F4A-769B53EB1A4D}" type="datetimeFigureOut">
              <a:rPr lang="de-CH" smtClean="0"/>
              <a:t>06.11.2023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D708-B24A-ABD7-11FA-59447AE4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C470-30C3-D433-709E-6A6227A3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6BE-88E3-4E88-AF45-97AF34D9B1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9C926.AB63E090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" y="1204983"/>
            <a:ext cx="5834080" cy="15725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05" y="3982494"/>
            <a:ext cx="6552000" cy="736917"/>
          </a:xfrm>
        </p:spPr>
        <p:txBody>
          <a:bodyPr>
            <a:noAutofit/>
          </a:bodyPr>
          <a:lstStyle/>
          <a:p>
            <a:pPr algn="l"/>
            <a:r>
              <a:rPr lang="de-DE" sz="4400" b="1" dirty="0">
                <a:latin typeface="+mn-lt"/>
              </a:rPr>
              <a:t>Tabak- und Nikotinkonsum unter Jugendlichen</a:t>
            </a:r>
            <a:endParaRPr lang="de-DE" sz="4400" dirty="0">
              <a:latin typeface="+mn-lt"/>
            </a:endParaRPr>
          </a:p>
        </p:txBody>
      </p:sp>
      <p:grpSp>
        <p:nvGrpSpPr>
          <p:cNvPr id="2" name="Google Shape;192;p7">
            <a:extLst>
              <a:ext uri="{FF2B5EF4-FFF2-40B4-BE49-F238E27FC236}">
                <a16:creationId xmlns:a16="http://schemas.microsoft.com/office/drawing/2014/main" id="{BB3C4CA3-A3D2-4D55-4A52-A58735621D07}"/>
              </a:ext>
            </a:extLst>
          </p:cNvPr>
          <p:cNvGrpSpPr/>
          <p:nvPr/>
        </p:nvGrpSpPr>
        <p:grpSpPr>
          <a:xfrm>
            <a:off x="5483925" y="2471102"/>
            <a:ext cx="5391177" cy="3580130"/>
            <a:chOff x="7929981" y="3529316"/>
            <a:chExt cx="8086764" cy="5370195"/>
          </a:xfrm>
        </p:grpSpPr>
        <p:sp>
          <p:nvSpPr>
            <p:cNvPr id="5" name="Google Shape;194;p7">
              <a:extLst>
                <a:ext uri="{FF2B5EF4-FFF2-40B4-BE49-F238E27FC236}">
                  <a16:creationId xmlns:a16="http://schemas.microsoft.com/office/drawing/2014/main" id="{62178CD0-3187-2222-9578-1BC2AA2F5852}"/>
                </a:ext>
              </a:extLst>
            </p:cNvPr>
            <p:cNvSpPr/>
            <p:nvPr/>
          </p:nvSpPr>
          <p:spPr>
            <a:xfrm>
              <a:off x="7929981" y="3529316"/>
              <a:ext cx="7222490" cy="5370195"/>
            </a:xfrm>
            <a:custGeom>
              <a:avLst/>
              <a:gdLst/>
              <a:ahLst/>
              <a:cxnLst/>
              <a:rect l="l" t="t" r="r" b="b"/>
              <a:pathLst>
                <a:path w="7222490" h="5370195" extrusionOk="0">
                  <a:moveTo>
                    <a:pt x="2427592" y="5170614"/>
                  </a:moveTo>
                  <a:lnTo>
                    <a:pt x="2386609" y="5115204"/>
                  </a:lnTo>
                  <a:lnTo>
                    <a:pt x="2348268" y="5090985"/>
                  </a:lnTo>
                  <a:lnTo>
                    <a:pt x="2307983" y="5069586"/>
                  </a:lnTo>
                  <a:lnTo>
                    <a:pt x="2269464" y="5049494"/>
                  </a:lnTo>
                  <a:lnTo>
                    <a:pt x="2171750" y="4996612"/>
                  </a:lnTo>
                  <a:lnTo>
                    <a:pt x="2123427" y="4969167"/>
                  </a:lnTo>
                  <a:lnTo>
                    <a:pt x="2076272" y="4939881"/>
                  </a:lnTo>
                  <a:lnTo>
                    <a:pt x="2045931" y="4937696"/>
                  </a:lnTo>
                  <a:lnTo>
                    <a:pt x="2019477" y="4959401"/>
                  </a:lnTo>
                  <a:lnTo>
                    <a:pt x="2008289" y="4991112"/>
                  </a:lnTo>
                  <a:lnTo>
                    <a:pt x="2023719" y="5019014"/>
                  </a:lnTo>
                  <a:lnTo>
                    <a:pt x="2068271" y="5046726"/>
                  </a:lnTo>
                  <a:lnTo>
                    <a:pt x="2113889" y="5072748"/>
                  </a:lnTo>
                  <a:lnTo>
                    <a:pt x="2213241" y="5126545"/>
                  </a:lnTo>
                  <a:lnTo>
                    <a:pt x="2235428" y="5137861"/>
                  </a:lnTo>
                  <a:lnTo>
                    <a:pt x="2185860" y="5135931"/>
                  </a:lnTo>
                  <a:lnTo>
                    <a:pt x="2136279" y="5133784"/>
                  </a:lnTo>
                  <a:lnTo>
                    <a:pt x="2036902" y="5128933"/>
                  </a:lnTo>
                  <a:lnTo>
                    <a:pt x="1630946" y="5106632"/>
                  </a:lnTo>
                  <a:lnTo>
                    <a:pt x="1525879" y="5101564"/>
                  </a:lnTo>
                  <a:lnTo>
                    <a:pt x="1472603" y="5099291"/>
                  </a:lnTo>
                  <a:lnTo>
                    <a:pt x="1418793" y="5097208"/>
                  </a:lnTo>
                  <a:lnTo>
                    <a:pt x="1364399" y="5095379"/>
                  </a:lnTo>
                  <a:lnTo>
                    <a:pt x="1309382" y="5093805"/>
                  </a:lnTo>
                  <a:lnTo>
                    <a:pt x="1253718" y="5092535"/>
                  </a:lnTo>
                  <a:lnTo>
                    <a:pt x="1197241" y="5091646"/>
                  </a:lnTo>
                  <a:lnTo>
                    <a:pt x="1087183" y="5090223"/>
                  </a:lnTo>
                  <a:lnTo>
                    <a:pt x="687959" y="5086439"/>
                  </a:lnTo>
                  <a:lnTo>
                    <a:pt x="547941" y="5084254"/>
                  </a:lnTo>
                  <a:lnTo>
                    <a:pt x="496798" y="5083619"/>
                  </a:lnTo>
                  <a:lnTo>
                    <a:pt x="445655" y="5083264"/>
                  </a:lnTo>
                  <a:lnTo>
                    <a:pt x="394512" y="5083264"/>
                  </a:lnTo>
                  <a:lnTo>
                    <a:pt x="343369" y="5083695"/>
                  </a:lnTo>
                  <a:lnTo>
                    <a:pt x="292252" y="5084623"/>
                  </a:lnTo>
                  <a:lnTo>
                    <a:pt x="241147" y="5086134"/>
                  </a:lnTo>
                  <a:lnTo>
                    <a:pt x="190068" y="5088280"/>
                  </a:lnTo>
                  <a:lnTo>
                    <a:pt x="139026" y="5091150"/>
                  </a:lnTo>
                  <a:lnTo>
                    <a:pt x="88011" y="5094808"/>
                  </a:lnTo>
                  <a:lnTo>
                    <a:pt x="37045" y="5099329"/>
                  </a:lnTo>
                  <a:lnTo>
                    <a:pt x="0" y="5140185"/>
                  </a:lnTo>
                  <a:lnTo>
                    <a:pt x="16852" y="5164137"/>
                  </a:lnTo>
                  <a:lnTo>
                    <a:pt x="51003" y="5172430"/>
                  </a:lnTo>
                  <a:lnTo>
                    <a:pt x="101968" y="5167909"/>
                  </a:lnTo>
                  <a:lnTo>
                    <a:pt x="152984" y="5164239"/>
                  </a:lnTo>
                  <a:lnTo>
                    <a:pt x="204038" y="5161381"/>
                  </a:lnTo>
                  <a:lnTo>
                    <a:pt x="255104" y="5159222"/>
                  </a:lnTo>
                  <a:lnTo>
                    <a:pt x="306209" y="5157724"/>
                  </a:lnTo>
                  <a:lnTo>
                    <a:pt x="357339" y="5156797"/>
                  </a:lnTo>
                  <a:lnTo>
                    <a:pt x="408470" y="5156365"/>
                  </a:lnTo>
                  <a:lnTo>
                    <a:pt x="459613" y="5156365"/>
                  </a:lnTo>
                  <a:lnTo>
                    <a:pt x="510755" y="5156720"/>
                  </a:lnTo>
                  <a:lnTo>
                    <a:pt x="561898" y="5157355"/>
                  </a:lnTo>
                  <a:lnTo>
                    <a:pt x="702195" y="5159540"/>
                  </a:lnTo>
                  <a:lnTo>
                    <a:pt x="1159814" y="5163972"/>
                  </a:lnTo>
                  <a:lnTo>
                    <a:pt x="1272082" y="5165636"/>
                  </a:lnTo>
                  <a:lnTo>
                    <a:pt x="1327658" y="5166906"/>
                  </a:lnTo>
                  <a:lnTo>
                    <a:pt x="1382585" y="5168493"/>
                  </a:lnTo>
                  <a:lnTo>
                    <a:pt x="1436890" y="5170348"/>
                  </a:lnTo>
                  <a:lnTo>
                    <a:pt x="1490637" y="5172430"/>
                  </a:lnTo>
                  <a:lnTo>
                    <a:pt x="1543850" y="5174729"/>
                  </a:lnTo>
                  <a:lnTo>
                    <a:pt x="1596567" y="5177206"/>
                  </a:lnTo>
                  <a:lnTo>
                    <a:pt x="1700682" y="5182552"/>
                  </a:lnTo>
                  <a:lnTo>
                    <a:pt x="2055253" y="5202225"/>
                  </a:lnTo>
                  <a:lnTo>
                    <a:pt x="2155025" y="5207076"/>
                  </a:lnTo>
                  <a:lnTo>
                    <a:pt x="2204847" y="5209210"/>
                  </a:lnTo>
                  <a:lnTo>
                    <a:pt x="2162581" y="5226062"/>
                  </a:lnTo>
                  <a:lnTo>
                    <a:pt x="2120417" y="5243157"/>
                  </a:lnTo>
                  <a:lnTo>
                    <a:pt x="2078418" y="5260657"/>
                  </a:lnTo>
                  <a:lnTo>
                    <a:pt x="2036648" y="5278755"/>
                  </a:lnTo>
                  <a:lnTo>
                    <a:pt x="2016480" y="5303825"/>
                  </a:lnTo>
                  <a:lnTo>
                    <a:pt x="2016594" y="5339219"/>
                  </a:lnTo>
                  <a:lnTo>
                    <a:pt x="2033409" y="5367198"/>
                  </a:lnTo>
                  <a:lnTo>
                    <a:pt x="2063330" y="5370030"/>
                  </a:lnTo>
                  <a:lnTo>
                    <a:pt x="2107958" y="5350726"/>
                  </a:lnTo>
                  <a:lnTo>
                    <a:pt x="2152840" y="5332120"/>
                  </a:lnTo>
                  <a:lnTo>
                    <a:pt x="2197900" y="5313959"/>
                  </a:lnTo>
                  <a:lnTo>
                    <a:pt x="2288184" y="5277955"/>
                  </a:lnTo>
                  <a:lnTo>
                    <a:pt x="2318613" y="5266156"/>
                  </a:lnTo>
                  <a:lnTo>
                    <a:pt x="2350224" y="5252986"/>
                  </a:lnTo>
                  <a:lnTo>
                    <a:pt x="2405405" y="5216296"/>
                  </a:lnTo>
                  <a:lnTo>
                    <a:pt x="2415070" y="5198072"/>
                  </a:lnTo>
                  <a:lnTo>
                    <a:pt x="2423376" y="5184813"/>
                  </a:lnTo>
                  <a:lnTo>
                    <a:pt x="2427592" y="5170614"/>
                  </a:lnTo>
                  <a:close/>
                </a:path>
                <a:path w="7222490" h="5370195" extrusionOk="0">
                  <a:moveTo>
                    <a:pt x="7222134" y="514273"/>
                  </a:moveTo>
                  <a:lnTo>
                    <a:pt x="7192251" y="498259"/>
                  </a:lnTo>
                  <a:lnTo>
                    <a:pt x="7185063" y="498614"/>
                  </a:lnTo>
                  <a:lnTo>
                    <a:pt x="7170623" y="501840"/>
                  </a:lnTo>
                  <a:lnTo>
                    <a:pt x="7156348" y="505891"/>
                  </a:lnTo>
                  <a:lnTo>
                    <a:pt x="7127976" y="514781"/>
                  </a:lnTo>
                  <a:lnTo>
                    <a:pt x="7082320" y="528701"/>
                  </a:lnTo>
                  <a:lnTo>
                    <a:pt x="6721538" y="639000"/>
                  </a:lnTo>
                  <a:lnTo>
                    <a:pt x="6719189" y="639381"/>
                  </a:lnTo>
                  <a:lnTo>
                    <a:pt x="6716433" y="639635"/>
                  </a:lnTo>
                  <a:lnTo>
                    <a:pt x="6713944" y="639749"/>
                  </a:lnTo>
                  <a:lnTo>
                    <a:pt x="6716293" y="631977"/>
                  </a:lnTo>
                  <a:lnTo>
                    <a:pt x="6717055" y="629081"/>
                  </a:lnTo>
                  <a:lnTo>
                    <a:pt x="6718109" y="626160"/>
                  </a:lnTo>
                  <a:lnTo>
                    <a:pt x="6728638" y="596633"/>
                  </a:lnTo>
                  <a:lnTo>
                    <a:pt x="6738569" y="568833"/>
                  </a:lnTo>
                  <a:lnTo>
                    <a:pt x="6756032" y="520636"/>
                  </a:lnTo>
                  <a:lnTo>
                    <a:pt x="6780720" y="453732"/>
                  </a:lnTo>
                  <a:lnTo>
                    <a:pt x="6825056" y="333921"/>
                  </a:lnTo>
                  <a:lnTo>
                    <a:pt x="6841693" y="289102"/>
                  </a:lnTo>
                  <a:lnTo>
                    <a:pt x="6858355" y="244322"/>
                  </a:lnTo>
                  <a:lnTo>
                    <a:pt x="6875094" y="199478"/>
                  </a:lnTo>
                  <a:lnTo>
                    <a:pt x="6891871" y="154673"/>
                  </a:lnTo>
                  <a:lnTo>
                    <a:pt x="6914832" y="97015"/>
                  </a:lnTo>
                  <a:lnTo>
                    <a:pt x="6926643" y="68287"/>
                  </a:lnTo>
                  <a:lnTo>
                    <a:pt x="6938251" y="39484"/>
                  </a:lnTo>
                  <a:lnTo>
                    <a:pt x="6941032" y="32740"/>
                  </a:lnTo>
                  <a:lnTo>
                    <a:pt x="6943725" y="24853"/>
                  </a:lnTo>
                  <a:lnTo>
                    <a:pt x="6943026" y="18135"/>
                  </a:lnTo>
                  <a:lnTo>
                    <a:pt x="6942366" y="12103"/>
                  </a:lnTo>
                  <a:lnTo>
                    <a:pt x="6937984" y="4013"/>
                  </a:lnTo>
                  <a:lnTo>
                    <a:pt x="6928066" y="0"/>
                  </a:lnTo>
                  <a:lnTo>
                    <a:pt x="6920243" y="3606"/>
                  </a:lnTo>
                  <a:lnTo>
                    <a:pt x="6914426" y="6489"/>
                  </a:lnTo>
                  <a:lnTo>
                    <a:pt x="6911226" y="8166"/>
                  </a:lnTo>
                  <a:lnTo>
                    <a:pt x="6909486" y="13004"/>
                  </a:lnTo>
                  <a:lnTo>
                    <a:pt x="6907860" y="16751"/>
                  </a:lnTo>
                  <a:lnTo>
                    <a:pt x="6889420" y="58280"/>
                  </a:lnTo>
                  <a:lnTo>
                    <a:pt x="6870763" y="99669"/>
                  </a:lnTo>
                  <a:lnTo>
                    <a:pt x="6852653" y="141224"/>
                  </a:lnTo>
                  <a:lnTo>
                    <a:pt x="6835800" y="183261"/>
                  </a:lnTo>
                  <a:lnTo>
                    <a:pt x="6817703" y="231546"/>
                  </a:lnTo>
                  <a:lnTo>
                    <a:pt x="6799720" y="279958"/>
                  </a:lnTo>
                  <a:lnTo>
                    <a:pt x="6781851" y="328396"/>
                  </a:lnTo>
                  <a:lnTo>
                    <a:pt x="6748450" y="419646"/>
                  </a:lnTo>
                  <a:lnTo>
                    <a:pt x="6693395" y="570801"/>
                  </a:lnTo>
                  <a:lnTo>
                    <a:pt x="6674231" y="623265"/>
                  </a:lnTo>
                  <a:lnTo>
                    <a:pt x="6672707" y="626833"/>
                  </a:lnTo>
                  <a:lnTo>
                    <a:pt x="6669506" y="634784"/>
                  </a:lnTo>
                  <a:lnTo>
                    <a:pt x="6648437" y="604316"/>
                  </a:lnTo>
                  <a:lnTo>
                    <a:pt x="6638836" y="589889"/>
                  </a:lnTo>
                  <a:lnTo>
                    <a:pt x="6630073" y="575373"/>
                  </a:lnTo>
                  <a:lnTo>
                    <a:pt x="6614503" y="546430"/>
                  </a:lnTo>
                  <a:lnTo>
                    <a:pt x="6584201" y="488035"/>
                  </a:lnTo>
                  <a:lnTo>
                    <a:pt x="6568440" y="459270"/>
                  </a:lnTo>
                  <a:lnTo>
                    <a:pt x="6535471" y="404749"/>
                  </a:lnTo>
                  <a:lnTo>
                    <a:pt x="6501295" y="350850"/>
                  </a:lnTo>
                  <a:lnTo>
                    <a:pt x="6484671" y="336969"/>
                  </a:lnTo>
                  <a:lnTo>
                    <a:pt x="6476276" y="338747"/>
                  </a:lnTo>
                  <a:lnTo>
                    <a:pt x="6471526" y="342773"/>
                  </a:lnTo>
                  <a:lnTo>
                    <a:pt x="6470129" y="348843"/>
                  </a:lnTo>
                  <a:lnTo>
                    <a:pt x="6471983" y="356971"/>
                  </a:lnTo>
                  <a:lnTo>
                    <a:pt x="6476962" y="367195"/>
                  </a:lnTo>
                  <a:lnTo>
                    <a:pt x="6484315" y="379361"/>
                  </a:lnTo>
                  <a:lnTo>
                    <a:pt x="6487782" y="385381"/>
                  </a:lnTo>
                  <a:lnTo>
                    <a:pt x="6508737" y="422605"/>
                  </a:lnTo>
                  <a:lnTo>
                    <a:pt x="6529095" y="460159"/>
                  </a:lnTo>
                  <a:lnTo>
                    <a:pt x="6549415" y="501777"/>
                  </a:lnTo>
                  <a:lnTo>
                    <a:pt x="6568973" y="543864"/>
                  </a:lnTo>
                  <a:lnTo>
                    <a:pt x="6589535" y="585533"/>
                  </a:lnTo>
                  <a:lnTo>
                    <a:pt x="6612852" y="625894"/>
                  </a:lnTo>
                  <a:lnTo>
                    <a:pt x="6640677" y="664057"/>
                  </a:lnTo>
                  <a:lnTo>
                    <a:pt x="6635178" y="665924"/>
                  </a:lnTo>
                  <a:lnTo>
                    <a:pt x="6630835" y="667702"/>
                  </a:lnTo>
                  <a:lnTo>
                    <a:pt x="6626657" y="668185"/>
                  </a:lnTo>
                  <a:lnTo>
                    <a:pt x="6543599" y="690994"/>
                  </a:lnTo>
                  <a:lnTo>
                    <a:pt x="6406604" y="729068"/>
                  </a:lnTo>
                  <a:lnTo>
                    <a:pt x="6363005" y="741476"/>
                  </a:lnTo>
                  <a:lnTo>
                    <a:pt x="6321704" y="753643"/>
                  </a:lnTo>
                  <a:lnTo>
                    <a:pt x="6280594" y="766229"/>
                  </a:lnTo>
                  <a:lnTo>
                    <a:pt x="6198654" y="792137"/>
                  </a:lnTo>
                  <a:lnTo>
                    <a:pt x="6157315" y="813219"/>
                  </a:lnTo>
                  <a:lnTo>
                    <a:pt x="6151067" y="827722"/>
                  </a:lnTo>
                  <a:lnTo>
                    <a:pt x="6152477" y="835469"/>
                  </a:lnTo>
                  <a:lnTo>
                    <a:pt x="6156668" y="842086"/>
                  </a:lnTo>
                  <a:lnTo>
                    <a:pt x="6163043" y="846455"/>
                  </a:lnTo>
                  <a:lnTo>
                    <a:pt x="6171133" y="848245"/>
                  </a:lnTo>
                  <a:lnTo>
                    <a:pt x="6180518" y="847166"/>
                  </a:lnTo>
                  <a:lnTo>
                    <a:pt x="6189396" y="844524"/>
                  </a:lnTo>
                  <a:lnTo>
                    <a:pt x="6198184" y="841552"/>
                  </a:lnTo>
                  <a:lnTo>
                    <a:pt x="6206909" y="838479"/>
                  </a:lnTo>
                  <a:lnTo>
                    <a:pt x="6215634" y="835545"/>
                  </a:lnTo>
                  <a:lnTo>
                    <a:pt x="6280963" y="814095"/>
                  </a:lnTo>
                  <a:lnTo>
                    <a:pt x="6346571" y="793915"/>
                  </a:lnTo>
                  <a:lnTo>
                    <a:pt x="6488760" y="754837"/>
                  </a:lnTo>
                  <a:lnTo>
                    <a:pt x="6630924" y="716572"/>
                  </a:lnTo>
                  <a:lnTo>
                    <a:pt x="6633743" y="716102"/>
                  </a:lnTo>
                  <a:lnTo>
                    <a:pt x="6636829" y="715505"/>
                  </a:lnTo>
                  <a:lnTo>
                    <a:pt x="6639801" y="715314"/>
                  </a:lnTo>
                  <a:lnTo>
                    <a:pt x="6638137" y="720623"/>
                  </a:lnTo>
                  <a:lnTo>
                    <a:pt x="6637121" y="724560"/>
                  </a:lnTo>
                  <a:lnTo>
                    <a:pt x="6635699" y="728370"/>
                  </a:lnTo>
                  <a:lnTo>
                    <a:pt x="6623304" y="759206"/>
                  </a:lnTo>
                  <a:lnTo>
                    <a:pt x="6584188" y="856653"/>
                  </a:lnTo>
                  <a:lnTo>
                    <a:pt x="6527266" y="998867"/>
                  </a:lnTo>
                  <a:lnTo>
                    <a:pt x="6473203" y="1134275"/>
                  </a:lnTo>
                  <a:lnTo>
                    <a:pt x="6457518" y="1175727"/>
                  </a:lnTo>
                  <a:lnTo>
                    <a:pt x="6442100" y="1219288"/>
                  </a:lnTo>
                  <a:lnTo>
                    <a:pt x="6437617" y="1233563"/>
                  </a:lnTo>
                  <a:lnTo>
                    <a:pt x="6439001" y="1239824"/>
                  </a:lnTo>
                  <a:lnTo>
                    <a:pt x="6440678" y="1246619"/>
                  </a:lnTo>
                  <a:lnTo>
                    <a:pt x="6445212" y="1255661"/>
                  </a:lnTo>
                  <a:lnTo>
                    <a:pt x="6456451" y="1259636"/>
                  </a:lnTo>
                  <a:lnTo>
                    <a:pt x="6465557" y="1255547"/>
                  </a:lnTo>
                  <a:lnTo>
                    <a:pt x="6471425" y="1251788"/>
                  </a:lnTo>
                  <a:lnTo>
                    <a:pt x="6475831" y="1249133"/>
                  </a:lnTo>
                  <a:lnTo>
                    <a:pt x="6478283" y="1242733"/>
                  </a:lnTo>
                  <a:lnTo>
                    <a:pt x="6480416" y="1237348"/>
                  </a:lnTo>
                  <a:lnTo>
                    <a:pt x="6487058" y="1221282"/>
                  </a:lnTo>
                  <a:lnTo>
                    <a:pt x="6493573" y="1205179"/>
                  </a:lnTo>
                  <a:lnTo>
                    <a:pt x="6525565" y="1124381"/>
                  </a:lnTo>
                  <a:lnTo>
                    <a:pt x="6582943" y="978725"/>
                  </a:lnTo>
                  <a:lnTo>
                    <a:pt x="6677888" y="737336"/>
                  </a:lnTo>
                  <a:lnTo>
                    <a:pt x="6679400" y="733552"/>
                  </a:lnTo>
                  <a:lnTo>
                    <a:pt x="6680644" y="731024"/>
                  </a:lnTo>
                  <a:lnTo>
                    <a:pt x="6681800" y="728484"/>
                  </a:lnTo>
                  <a:lnTo>
                    <a:pt x="6682791" y="726325"/>
                  </a:lnTo>
                  <a:lnTo>
                    <a:pt x="6686055" y="732282"/>
                  </a:lnTo>
                  <a:lnTo>
                    <a:pt x="6688556" y="736422"/>
                  </a:lnTo>
                  <a:lnTo>
                    <a:pt x="6690576" y="740638"/>
                  </a:lnTo>
                  <a:lnTo>
                    <a:pt x="6715239" y="788022"/>
                  </a:lnTo>
                  <a:lnTo>
                    <a:pt x="6741846" y="834148"/>
                  </a:lnTo>
                  <a:lnTo>
                    <a:pt x="6769963" y="879398"/>
                  </a:lnTo>
                  <a:lnTo>
                    <a:pt x="6799059" y="924001"/>
                  </a:lnTo>
                  <a:lnTo>
                    <a:pt x="6828650" y="968311"/>
                  </a:lnTo>
                  <a:lnTo>
                    <a:pt x="6861467" y="991920"/>
                  </a:lnTo>
                  <a:lnTo>
                    <a:pt x="6868515" y="990498"/>
                  </a:lnTo>
                  <a:lnTo>
                    <a:pt x="6875259" y="986282"/>
                  </a:lnTo>
                  <a:lnTo>
                    <a:pt x="6880276" y="980211"/>
                  </a:lnTo>
                  <a:lnTo>
                    <a:pt x="6882600" y="973543"/>
                  </a:lnTo>
                  <a:lnTo>
                    <a:pt x="6882549" y="966419"/>
                  </a:lnTo>
                  <a:lnTo>
                    <a:pt x="6880453" y="959002"/>
                  </a:lnTo>
                  <a:lnTo>
                    <a:pt x="6878002" y="953300"/>
                  </a:lnTo>
                  <a:lnTo>
                    <a:pt x="6875018" y="947889"/>
                  </a:lnTo>
                  <a:lnTo>
                    <a:pt x="6871487" y="942746"/>
                  </a:lnTo>
                  <a:lnTo>
                    <a:pt x="6813944" y="856767"/>
                  </a:lnTo>
                  <a:lnTo>
                    <a:pt x="6770840" y="790892"/>
                  </a:lnTo>
                  <a:lnTo>
                    <a:pt x="6743801" y="745451"/>
                  </a:lnTo>
                  <a:lnTo>
                    <a:pt x="6713537" y="691603"/>
                  </a:lnTo>
                  <a:lnTo>
                    <a:pt x="6718567" y="689813"/>
                  </a:lnTo>
                  <a:lnTo>
                    <a:pt x="6721907" y="688403"/>
                  </a:lnTo>
                  <a:lnTo>
                    <a:pt x="6725399" y="687260"/>
                  </a:lnTo>
                  <a:lnTo>
                    <a:pt x="6781139" y="669772"/>
                  </a:lnTo>
                  <a:lnTo>
                    <a:pt x="6795452" y="665302"/>
                  </a:lnTo>
                  <a:lnTo>
                    <a:pt x="7106742" y="570407"/>
                  </a:lnTo>
                  <a:lnTo>
                    <a:pt x="7132853" y="561822"/>
                  </a:lnTo>
                  <a:lnTo>
                    <a:pt x="7184618" y="543153"/>
                  </a:lnTo>
                  <a:lnTo>
                    <a:pt x="7220547" y="524306"/>
                  </a:lnTo>
                  <a:lnTo>
                    <a:pt x="7221334" y="518947"/>
                  </a:lnTo>
                  <a:lnTo>
                    <a:pt x="7222134" y="514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pic>
          <p:nvPicPr>
            <p:cNvPr id="6" name="Google Shape;195;p7">
              <a:extLst>
                <a:ext uri="{FF2B5EF4-FFF2-40B4-BE49-F238E27FC236}">
                  <a16:creationId xmlns:a16="http://schemas.microsoft.com/office/drawing/2014/main" id="{644AC0E3-96CD-6629-29CC-83318C837C8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256773" y="4331196"/>
              <a:ext cx="2759972" cy="335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91;p7">
            <a:extLst>
              <a:ext uri="{FF2B5EF4-FFF2-40B4-BE49-F238E27FC236}">
                <a16:creationId xmlns:a16="http://schemas.microsoft.com/office/drawing/2014/main" id="{D85D7E6C-4547-6F12-74F6-4EF06483AB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2771" y="3805129"/>
            <a:ext cx="1790161" cy="141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7">
            <a:extLst>
              <a:ext uri="{FF2B5EF4-FFF2-40B4-BE49-F238E27FC236}">
                <a16:creationId xmlns:a16="http://schemas.microsoft.com/office/drawing/2014/main" id="{F352CDD0-1B64-C757-1785-73640376DB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833857">
            <a:off x="7489583" y="2660286"/>
            <a:ext cx="2240557" cy="2340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B6E60E-C276-96D1-3462-95CE6752E5F4}"/>
              </a:ext>
            </a:extLst>
          </p:cNvPr>
          <p:cNvSpPr txBox="1"/>
          <p:nvPr/>
        </p:nvSpPr>
        <p:spPr>
          <a:xfrm>
            <a:off x="850903" y="5758844"/>
            <a:ext cx="415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ea typeface="+mj-ea"/>
                <a:cs typeface="+mj-cs"/>
              </a:rPr>
              <a:t>Ein Projekt der Lungenliga Tessin und der Arbeitsgemeinschaft Tabakprävention Schweiz</a:t>
            </a:r>
            <a:endParaRPr lang="de-CH" sz="16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DE" sz="4400" b="1">
                <a:latin typeface="+mn-lt"/>
              </a:rPr>
              <a:t>Vapes geben ab … 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2934" y="5369487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nur Dampf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800905" y="5280642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Feinstaub, Schwermetalle, …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22144" y="5389351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Kohlenmonoxid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8499" y="5425925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aromatischen Rauch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6891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03492" y="3646477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698267" y="3646477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708927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298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" y="8815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8" name="Google Shape;1186;p39">
            <a:extLst>
              <a:ext uri="{FF2B5EF4-FFF2-40B4-BE49-F238E27FC236}">
                <a16:creationId xmlns:a16="http://schemas.microsoft.com/office/drawing/2014/main" id="{C75B6EDB-3709-371B-F9EC-8422C6D3A6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0695" y="1344012"/>
            <a:ext cx="6718299" cy="2894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189;p39">
            <a:extLst>
              <a:ext uri="{FF2B5EF4-FFF2-40B4-BE49-F238E27FC236}">
                <a16:creationId xmlns:a16="http://schemas.microsoft.com/office/drawing/2014/main" id="{2F4616B9-2AA8-85B5-2A52-5D19F2BACCC0}"/>
              </a:ext>
            </a:extLst>
          </p:cNvPr>
          <p:cNvGrpSpPr/>
          <p:nvPr/>
        </p:nvGrpSpPr>
        <p:grpSpPr>
          <a:xfrm>
            <a:off x="553052" y="2544753"/>
            <a:ext cx="5799720" cy="3615953"/>
            <a:chOff x="4443613" y="2499118"/>
            <a:chExt cx="8699580" cy="5423929"/>
          </a:xfrm>
        </p:grpSpPr>
        <p:sp>
          <p:nvSpPr>
            <p:cNvPr id="11" name="Google Shape;1190;p39">
              <a:extLst>
                <a:ext uri="{FF2B5EF4-FFF2-40B4-BE49-F238E27FC236}">
                  <a16:creationId xmlns:a16="http://schemas.microsoft.com/office/drawing/2014/main" id="{0DF49D5F-5BF6-A088-FCD1-2E9B9D50C80E}"/>
                </a:ext>
              </a:extLst>
            </p:cNvPr>
            <p:cNvSpPr/>
            <p:nvPr/>
          </p:nvSpPr>
          <p:spPr>
            <a:xfrm>
              <a:off x="9263456" y="4998872"/>
              <a:ext cx="3343910" cy="2924175"/>
            </a:xfrm>
            <a:custGeom>
              <a:avLst/>
              <a:gdLst/>
              <a:ahLst/>
              <a:cxnLst/>
              <a:rect l="l" t="t" r="r" b="b"/>
              <a:pathLst>
                <a:path w="3343909" h="2924175" extrusionOk="0">
                  <a:moveTo>
                    <a:pt x="3168612" y="1972906"/>
                  </a:moveTo>
                  <a:lnTo>
                    <a:pt x="3164598" y="1930844"/>
                  </a:lnTo>
                  <a:lnTo>
                    <a:pt x="3156280" y="1890560"/>
                  </a:lnTo>
                  <a:lnTo>
                    <a:pt x="3022638" y="1812302"/>
                  </a:lnTo>
                  <a:lnTo>
                    <a:pt x="2836024" y="2039747"/>
                  </a:lnTo>
                  <a:lnTo>
                    <a:pt x="2670048" y="2344039"/>
                  </a:lnTo>
                  <a:lnTo>
                    <a:pt x="2598356" y="2496324"/>
                  </a:lnTo>
                  <a:lnTo>
                    <a:pt x="2572118" y="2384818"/>
                  </a:lnTo>
                  <a:lnTo>
                    <a:pt x="2487053" y="2124621"/>
                  </a:lnTo>
                  <a:lnTo>
                    <a:pt x="2333663" y="1827250"/>
                  </a:lnTo>
                  <a:lnTo>
                    <a:pt x="2102446" y="1604213"/>
                  </a:lnTo>
                  <a:lnTo>
                    <a:pt x="1743773" y="1517243"/>
                  </a:lnTo>
                  <a:lnTo>
                    <a:pt x="1310030" y="1519250"/>
                  </a:lnTo>
                  <a:lnTo>
                    <a:pt x="944626" y="1558417"/>
                  </a:lnTo>
                  <a:lnTo>
                    <a:pt x="790956" y="1582978"/>
                  </a:lnTo>
                  <a:lnTo>
                    <a:pt x="656615" y="2233663"/>
                  </a:lnTo>
                  <a:lnTo>
                    <a:pt x="803681" y="2196287"/>
                  </a:lnTo>
                  <a:lnTo>
                    <a:pt x="1148143" y="2125129"/>
                  </a:lnTo>
                  <a:lnTo>
                    <a:pt x="1544891" y="2081580"/>
                  </a:lnTo>
                  <a:lnTo>
                    <a:pt x="1848827" y="2127059"/>
                  </a:lnTo>
                  <a:lnTo>
                    <a:pt x="1915248" y="2169401"/>
                  </a:lnTo>
                  <a:lnTo>
                    <a:pt x="1950186" y="2196515"/>
                  </a:lnTo>
                  <a:lnTo>
                    <a:pt x="1986038" y="2227110"/>
                  </a:lnTo>
                  <a:lnTo>
                    <a:pt x="2022602" y="2260803"/>
                  </a:lnTo>
                  <a:lnTo>
                    <a:pt x="2059698" y="2297226"/>
                  </a:lnTo>
                  <a:lnTo>
                    <a:pt x="2097125" y="2335987"/>
                  </a:lnTo>
                  <a:lnTo>
                    <a:pt x="2134717" y="2376741"/>
                  </a:lnTo>
                  <a:lnTo>
                    <a:pt x="2172284" y="2419096"/>
                  </a:lnTo>
                  <a:lnTo>
                    <a:pt x="2209622" y="2462695"/>
                  </a:lnTo>
                  <a:lnTo>
                    <a:pt x="2246553" y="2507145"/>
                  </a:lnTo>
                  <a:lnTo>
                    <a:pt x="2282888" y="2552077"/>
                  </a:lnTo>
                  <a:lnTo>
                    <a:pt x="2318448" y="2597137"/>
                  </a:lnTo>
                  <a:lnTo>
                    <a:pt x="2353030" y="2641930"/>
                  </a:lnTo>
                  <a:lnTo>
                    <a:pt x="2386457" y="2686100"/>
                  </a:lnTo>
                  <a:lnTo>
                    <a:pt x="2418537" y="2729268"/>
                  </a:lnTo>
                  <a:lnTo>
                    <a:pt x="2449080" y="2771051"/>
                  </a:lnTo>
                  <a:lnTo>
                    <a:pt x="2477909" y="2811094"/>
                  </a:lnTo>
                  <a:lnTo>
                    <a:pt x="2504833" y="2849003"/>
                  </a:lnTo>
                  <a:lnTo>
                    <a:pt x="2529662" y="2884424"/>
                  </a:lnTo>
                  <a:lnTo>
                    <a:pt x="2552204" y="2916974"/>
                  </a:lnTo>
                  <a:lnTo>
                    <a:pt x="2556992" y="2923971"/>
                  </a:lnTo>
                  <a:lnTo>
                    <a:pt x="2715590" y="2923971"/>
                  </a:lnTo>
                  <a:lnTo>
                    <a:pt x="2762326" y="2867520"/>
                  </a:lnTo>
                  <a:lnTo>
                    <a:pt x="2787485" y="2833484"/>
                  </a:lnTo>
                  <a:lnTo>
                    <a:pt x="2813761" y="2797073"/>
                  </a:lnTo>
                  <a:lnTo>
                    <a:pt x="2840888" y="2758503"/>
                  </a:lnTo>
                  <a:lnTo>
                    <a:pt x="2868574" y="2717990"/>
                  </a:lnTo>
                  <a:lnTo>
                    <a:pt x="2896578" y="2675725"/>
                  </a:lnTo>
                  <a:lnTo>
                    <a:pt x="2924606" y="2631910"/>
                  </a:lnTo>
                  <a:lnTo>
                    <a:pt x="2952407" y="2586774"/>
                  </a:lnTo>
                  <a:lnTo>
                    <a:pt x="2979686" y="2540508"/>
                  </a:lnTo>
                  <a:lnTo>
                    <a:pt x="3006191" y="2493327"/>
                  </a:lnTo>
                  <a:lnTo>
                    <a:pt x="3031642" y="2445435"/>
                  </a:lnTo>
                  <a:lnTo>
                    <a:pt x="3055759" y="2397036"/>
                  </a:lnTo>
                  <a:lnTo>
                    <a:pt x="3078289" y="2348331"/>
                  </a:lnTo>
                  <a:lnTo>
                    <a:pt x="3098965" y="2299551"/>
                  </a:lnTo>
                  <a:lnTo>
                    <a:pt x="3117494" y="2250884"/>
                  </a:lnTo>
                  <a:lnTo>
                    <a:pt x="3133610" y="2202535"/>
                  </a:lnTo>
                  <a:lnTo>
                    <a:pt x="3147060" y="2154720"/>
                  </a:lnTo>
                  <a:lnTo>
                    <a:pt x="3157550" y="2107641"/>
                  </a:lnTo>
                  <a:lnTo>
                    <a:pt x="3164814" y="2061502"/>
                  </a:lnTo>
                  <a:lnTo>
                    <a:pt x="3168599" y="2016518"/>
                  </a:lnTo>
                  <a:lnTo>
                    <a:pt x="3168612" y="1972906"/>
                  </a:lnTo>
                  <a:close/>
                </a:path>
                <a:path w="3343909" h="2924175" extrusionOk="0">
                  <a:moveTo>
                    <a:pt x="3343325" y="983284"/>
                  </a:moveTo>
                  <a:lnTo>
                    <a:pt x="1938337" y="314934"/>
                  </a:lnTo>
                  <a:lnTo>
                    <a:pt x="887133" y="42303"/>
                  </a:lnTo>
                  <a:lnTo>
                    <a:pt x="228193" y="0"/>
                  </a:lnTo>
                  <a:lnTo>
                    <a:pt x="0" y="22656"/>
                  </a:lnTo>
                  <a:lnTo>
                    <a:pt x="142875" y="433908"/>
                  </a:lnTo>
                  <a:lnTo>
                    <a:pt x="1227175" y="682307"/>
                  </a:lnTo>
                  <a:lnTo>
                    <a:pt x="2149411" y="1040130"/>
                  </a:lnTo>
                  <a:lnTo>
                    <a:pt x="2790240" y="1361681"/>
                  </a:lnTo>
                  <a:lnTo>
                    <a:pt x="3030372" y="1501241"/>
                  </a:lnTo>
                  <a:lnTo>
                    <a:pt x="3343325" y="983284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2" name="Google Shape;1191;p39">
              <a:extLst>
                <a:ext uri="{FF2B5EF4-FFF2-40B4-BE49-F238E27FC236}">
                  <a16:creationId xmlns:a16="http://schemas.microsoft.com/office/drawing/2014/main" id="{90873279-D6BB-B317-F113-5A86B3D168A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07983" y="2726489"/>
              <a:ext cx="5580989" cy="4852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92;p39">
              <a:extLst>
                <a:ext uri="{FF2B5EF4-FFF2-40B4-BE49-F238E27FC236}">
                  <a16:creationId xmlns:a16="http://schemas.microsoft.com/office/drawing/2014/main" id="{76888D14-9095-168D-19C2-ABFD98BE9F37}"/>
                </a:ext>
              </a:extLst>
            </p:cNvPr>
            <p:cNvSpPr/>
            <p:nvPr/>
          </p:nvSpPr>
          <p:spPr>
            <a:xfrm>
              <a:off x="12297374" y="5973195"/>
              <a:ext cx="845819" cy="862330"/>
            </a:xfrm>
            <a:custGeom>
              <a:avLst/>
              <a:gdLst/>
              <a:ahLst/>
              <a:cxnLst/>
              <a:rect l="l" t="t" r="r" b="b"/>
              <a:pathLst>
                <a:path w="845819" h="862329" extrusionOk="0">
                  <a:moveTo>
                    <a:pt x="295716" y="861936"/>
                  </a:moveTo>
                  <a:lnTo>
                    <a:pt x="247157" y="859691"/>
                  </a:lnTo>
                  <a:lnTo>
                    <a:pt x="201400" y="843245"/>
                  </a:lnTo>
                  <a:lnTo>
                    <a:pt x="162439" y="815638"/>
                  </a:lnTo>
                  <a:lnTo>
                    <a:pt x="129595" y="780736"/>
                  </a:lnTo>
                  <a:lnTo>
                    <a:pt x="101744" y="740940"/>
                  </a:lnTo>
                  <a:lnTo>
                    <a:pt x="77764" y="698651"/>
                  </a:lnTo>
                  <a:lnTo>
                    <a:pt x="55115" y="652993"/>
                  </a:lnTo>
                  <a:lnTo>
                    <a:pt x="34577" y="606346"/>
                  </a:lnTo>
                  <a:lnTo>
                    <a:pt x="16192" y="558807"/>
                  </a:lnTo>
                  <a:lnTo>
                    <a:pt x="0" y="510474"/>
                  </a:lnTo>
                  <a:lnTo>
                    <a:pt x="4770" y="490860"/>
                  </a:lnTo>
                  <a:lnTo>
                    <a:pt x="4171" y="441257"/>
                  </a:lnTo>
                  <a:lnTo>
                    <a:pt x="1782" y="381658"/>
                  </a:lnTo>
                  <a:lnTo>
                    <a:pt x="1180" y="332057"/>
                  </a:lnTo>
                  <a:lnTo>
                    <a:pt x="5945" y="312448"/>
                  </a:lnTo>
                  <a:lnTo>
                    <a:pt x="29982" y="271681"/>
                  </a:lnTo>
                  <a:lnTo>
                    <a:pt x="51513" y="229538"/>
                  </a:lnTo>
                  <a:lnTo>
                    <a:pt x="70470" y="186178"/>
                  </a:lnTo>
                  <a:lnTo>
                    <a:pt x="86783" y="141760"/>
                  </a:lnTo>
                  <a:lnTo>
                    <a:pt x="100384" y="96443"/>
                  </a:lnTo>
                  <a:lnTo>
                    <a:pt x="107051" y="72617"/>
                  </a:lnTo>
                  <a:lnTo>
                    <a:pt x="115624" y="49416"/>
                  </a:lnTo>
                  <a:lnTo>
                    <a:pt x="145441" y="13391"/>
                  </a:lnTo>
                  <a:lnTo>
                    <a:pt x="182089" y="2750"/>
                  </a:lnTo>
                  <a:lnTo>
                    <a:pt x="243780" y="0"/>
                  </a:lnTo>
                  <a:lnTo>
                    <a:pt x="292614" y="1270"/>
                  </a:lnTo>
                  <a:lnTo>
                    <a:pt x="341283" y="5449"/>
                  </a:lnTo>
                  <a:lnTo>
                    <a:pt x="389625" y="12488"/>
                  </a:lnTo>
                  <a:lnTo>
                    <a:pt x="437477" y="22339"/>
                  </a:lnTo>
                  <a:lnTo>
                    <a:pt x="484678" y="34953"/>
                  </a:lnTo>
                  <a:lnTo>
                    <a:pt x="531066" y="50283"/>
                  </a:lnTo>
                  <a:lnTo>
                    <a:pt x="576478" y="68279"/>
                  </a:lnTo>
                  <a:lnTo>
                    <a:pt x="620752" y="88894"/>
                  </a:lnTo>
                  <a:lnTo>
                    <a:pt x="663727" y="112079"/>
                  </a:lnTo>
                  <a:lnTo>
                    <a:pt x="705240" y="137786"/>
                  </a:lnTo>
                  <a:lnTo>
                    <a:pt x="745130" y="165965"/>
                  </a:lnTo>
                  <a:lnTo>
                    <a:pt x="780344" y="195990"/>
                  </a:lnTo>
                  <a:lnTo>
                    <a:pt x="811351" y="231024"/>
                  </a:lnTo>
                  <a:lnTo>
                    <a:pt x="834264" y="269814"/>
                  </a:lnTo>
                  <a:lnTo>
                    <a:pt x="845194" y="311105"/>
                  </a:lnTo>
                  <a:lnTo>
                    <a:pt x="840253" y="353643"/>
                  </a:lnTo>
                  <a:lnTo>
                    <a:pt x="819301" y="389644"/>
                  </a:lnTo>
                  <a:lnTo>
                    <a:pt x="786445" y="415884"/>
                  </a:lnTo>
                  <a:lnTo>
                    <a:pt x="746234" y="431797"/>
                  </a:lnTo>
                  <a:lnTo>
                    <a:pt x="703215" y="436814"/>
                  </a:lnTo>
                  <a:lnTo>
                    <a:pt x="660913" y="432104"/>
                  </a:lnTo>
                  <a:lnTo>
                    <a:pt x="619748" y="420746"/>
                  </a:lnTo>
                  <a:lnTo>
                    <a:pt x="579583" y="405017"/>
                  </a:lnTo>
                  <a:lnTo>
                    <a:pt x="540284" y="387194"/>
                  </a:lnTo>
                  <a:lnTo>
                    <a:pt x="625820" y="467748"/>
                  </a:lnTo>
                  <a:lnTo>
                    <a:pt x="668671" y="510456"/>
                  </a:lnTo>
                  <a:lnTo>
                    <a:pt x="703769" y="559084"/>
                  </a:lnTo>
                  <a:lnTo>
                    <a:pt x="721207" y="616905"/>
                  </a:lnTo>
                  <a:lnTo>
                    <a:pt x="719917" y="646688"/>
                  </a:lnTo>
                  <a:lnTo>
                    <a:pt x="710356" y="674775"/>
                  </a:lnTo>
                  <a:lnTo>
                    <a:pt x="683252" y="706279"/>
                  </a:lnTo>
                  <a:lnTo>
                    <a:pt x="645608" y="725122"/>
                  </a:lnTo>
                  <a:lnTo>
                    <a:pt x="602442" y="732182"/>
                  </a:lnTo>
                  <a:lnTo>
                    <a:pt x="558774" y="728336"/>
                  </a:lnTo>
                  <a:lnTo>
                    <a:pt x="508861" y="712107"/>
                  </a:lnTo>
                  <a:lnTo>
                    <a:pt x="462694" y="687190"/>
                  </a:lnTo>
                  <a:lnTo>
                    <a:pt x="419625" y="655915"/>
                  </a:lnTo>
                  <a:lnTo>
                    <a:pt x="379008" y="620616"/>
                  </a:lnTo>
                  <a:lnTo>
                    <a:pt x="340199" y="583623"/>
                  </a:lnTo>
                  <a:lnTo>
                    <a:pt x="366137" y="629394"/>
                  </a:lnTo>
                  <a:lnTo>
                    <a:pt x="387369" y="678363"/>
                  </a:lnTo>
                  <a:lnTo>
                    <a:pt x="399322" y="728004"/>
                  </a:lnTo>
                  <a:lnTo>
                    <a:pt x="397425" y="775790"/>
                  </a:lnTo>
                  <a:lnTo>
                    <a:pt x="377103" y="819195"/>
                  </a:lnTo>
                  <a:lnTo>
                    <a:pt x="341043" y="848824"/>
                  </a:lnTo>
                  <a:lnTo>
                    <a:pt x="295716" y="86193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36" name="Google Shape;1193;p39">
              <a:extLst>
                <a:ext uri="{FF2B5EF4-FFF2-40B4-BE49-F238E27FC236}">
                  <a16:creationId xmlns:a16="http://schemas.microsoft.com/office/drawing/2014/main" id="{4462EB59-8395-469C-6197-B1F0C77145BD}"/>
                </a:ext>
              </a:extLst>
            </p:cNvPr>
            <p:cNvSpPr/>
            <p:nvPr/>
          </p:nvSpPr>
          <p:spPr>
            <a:xfrm>
              <a:off x="5563044" y="2499118"/>
              <a:ext cx="6092825" cy="1693545"/>
            </a:xfrm>
            <a:custGeom>
              <a:avLst/>
              <a:gdLst/>
              <a:ahLst/>
              <a:cxnLst/>
              <a:rect l="l" t="t" r="r" b="b"/>
              <a:pathLst>
                <a:path w="6092825" h="1693545" extrusionOk="0">
                  <a:moveTo>
                    <a:pt x="701141" y="746798"/>
                  </a:moveTo>
                  <a:lnTo>
                    <a:pt x="525995" y="752157"/>
                  </a:lnTo>
                  <a:lnTo>
                    <a:pt x="169214" y="803313"/>
                  </a:lnTo>
                  <a:lnTo>
                    <a:pt x="0" y="891921"/>
                  </a:lnTo>
                  <a:lnTo>
                    <a:pt x="0" y="977925"/>
                  </a:lnTo>
                  <a:lnTo>
                    <a:pt x="6692" y="967955"/>
                  </a:lnTo>
                  <a:lnTo>
                    <a:pt x="25755" y="947839"/>
                  </a:lnTo>
                  <a:lnTo>
                    <a:pt x="77863" y="911186"/>
                  </a:lnTo>
                  <a:lnTo>
                    <a:pt x="148704" y="878332"/>
                  </a:lnTo>
                  <a:lnTo>
                    <a:pt x="191160" y="862977"/>
                  </a:lnTo>
                  <a:lnTo>
                    <a:pt x="238328" y="848144"/>
                  </a:lnTo>
                  <a:lnTo>
                    <a:pt x="290220" y="833678"/>
                  </a:lnTo>
                  <a:lnTo>
                    <a:pt x="346837" y="819454"/>
                  </a:lnTo>
                  <a:lnTo>
                    <a:pt x="408190" y="805319"/>
                  </a:lnTo>
                  <a:lnTo>
                    <a:pt x="474281" y="791121"/>
                  </a:lnTo>
                  <a:lnTo>
                    <a:pt x="545134" y="776732"/>
                  </a:lnTo>
                  <a:lnTo>
                    <a:pt x="701141" y="746798"/>
                  </a:lnTo>
                  <a:close/>
                </a:path>
                <a:path w="6092825" h="1693545" extrusionOk="0">
                  <a:moveTo>
                    <a:pt x="3272498" y="1687372"/>
                  </a:moveTo>
                  <a:lnTo>
                    <a:pt x="2786977" y="1659407"/>
                  </a:lnTo>
                  <a:lnTo>
                    <a:pt x="1705317" y="1568462"/>
                  </a:lnTo>
                  <a:lnTo>
                    <a:pt x="589889" y="1403997"/>
                  </a:lnTo>
                  <a:lnTo>
                    <a:pt x="3022" y="1155446"/>
                  </a:lnTo>
                  <a:lnTo>
                    <a:pt x="0" y="1148029"/>
                  </a:lnTo>
                  <a:lnTo>
                    <a:pt x="0" y="1285989"/>
                  </a:lnTo>
                  <a:lnTo>
                    <a:pt x="606361" y="1542351"/>
                  </a:lnTo>
                  <a:lnTo>
                    <a:pt x="1740103" y="1667002"/>
                  </a:lnTo>
                  <a:lnTo>
                    <a:pt x="2802534" y="1693303"/>
                  </a:lnTo>
                  <a:lnTo>
                    <a:pt x="3272498" y="1687372"/>
                  </a:lnTo>
                  <a:close/>
                </a:path>
                <a:path w="6092825" h="1693545" extrusionOk="0">
                  <a:moveTo>
                    <a:pt x="3558806" y="72478"/>
                  </a:moveTo>
                  <a:lnTo>
                    <a:pt x="3192970" y="35572"/>
                  </a:lnTo>
                  <a:lnTo>
                    <a:pt x="2330793" y="0"/>
                  </a:lnTo>
                  <a:lnTo>
                    <a:pt x="1325283" y="78422"/>
                  </a:lnTo>
                  <a:lnTo>
                    <a:pt x="529463" y="383540"/>
                  </a:lnTo>
                  <a:lnTo>
                    <a:pt x="730084" y="321005"/>
                  </a:lnTo>
                  <a:lnTo>
                    <a:pt x="1316875" y="190868"/>
                  </a:lnTo>
                  <a:lnTo>
                    <a:pt x="2267305" y="79311"/>
                  </a:lnTo>
                  <a:lnTo>
                    <a:pt x="3558806" y="72478"/>
                  </a:lnTo>
                  <a:close/>
                </a:path>
                <a:path w="6092825" h="1693545" extrusionOk="0">
                  <a:moveTo>
                    <a:pt x="6092660" y="1189507"/>
                  </a:moveTo>
                  <a:lnTo>
                    <a:pt x="6035179" y="938961"/>
                  </a:lnTo>
                  <a:lnTo>
                    <a:pt x="5770664" y="828941"/>
                  </a:lnTo>
                  <a:lnTo>
                    <a:pt x="5479593" y="803770"/>
                  </a:lnTo>
                  <a:lnTo>
                    <a:pt x="5342458" y="807745"/>
                  </a:lnTo>
                  <a:lnTo>
                    <a:pt x="5434254" y="809294"/>
                  </a:lnTo>
                  <a:lnTo>
                    <a:pt x="5641492" y="841336"/>
                  </a:lnTo>
                  <a:lnTo>
                    <a:pt x="5862015" y="944956"/>
                  </a:lnTo>
                  <a:lnTo>
                    <a:pt x="5993625" y="1161249"/>
                  </a:lnTo>
                  <a:lnTo>
                    <a:pt x="5523598" y="1359865"/>
                  </a:lnTo>
                  <a:lnTo>
                    <a:pt x="4420540" y="1424597"/>
                  </a:lnTo>
                  <a:lnTo>
                    <a:pt x="3304209" y="1417751"/>
                  </a:lnTo>
                  <a:lnTo>
                    <a:pt x="2794381" y="1401622"/>
                  </a:lnTo>
                  <a:lnTo>
                    <a:pt x="3289833" y="1432102"/>
                  </a:lnTo>
                  <a:lnTo>
                    <a:pt x="4390441" y="1465249"/>
                  </a:lnTo>
                  <a:lnTo>
                    <a:pt x="5517591" y="1413548"/>
                  </a:lnTo>
                  <a:lnTo>
                    <a:pt x="6092660" y="1189507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37" name="Google Shape;1194;p39">
              <a:extLst>
                <a:ext uri="{FF2B5EF4-FFF2-40B4-BE49-F238E27FC236}">
                  <a16:creationId xmlns:a16="http://schemas.microsoft.com/office/drawing/2014/main" id="{35308273-C20A-2CBD-0F53-1A74F4B76C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18083" y="3697983"/>
              <a:ext cx="2695575" cy="227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195;p39">
              <a:extLst>
                <a:ext uri="{FF2B5EF4-FFF2-40B4-BE49-F238E27FC236}">
                  <a16:creationId xmlns:a16="http://schemas.microsoft.com/office/drawing/2014/main" id="{5C683FFB-09E5-750F-F936-D02F143E1853}"/>
                </a:ext>
              </a:extLst>
            </p:cNvPr>
            <p:cNvSpPr/>
            <p:nvPr/>
          </p:nvSpPr>
          <p:spPr>
            <a:xfrm>
              <a:off x="4443613" y="6639381"/>
              <a:ext cx="1888489" cy="1280160"/>
            </a:xfrm>
            <a:custGeom>
              <a:avLst/>
              <a:gdLst/>
              <a:ahLst/>
              <a:cxnLst/>
              <a:rect l="l" t="t" r="r" b="b"/>
              <a:pathLst>
                <a:path w="1888489" h="1280159" extrusionOk="0">
                  <a:moveTo>
                    <a:pt x="976524" y="777152"/>
                  </a:moveTo>
                  <a:lnTo>
                    <a:pt x="593475" y="777152"/>
                  </a:lnTo>
                  <a:lnTo>
                    <a:pt x="622469" y="660236"/>
                  </a:lnTo>
                  <a:lnTo>
                    <a:pt x="715172" y="387731"/>
                  </a:lnTo>
                  <a:lnTo>
                    <a:pt x="880167" y="77002"/>
                  </a:lnTo>
                  <a:lnTo>
                    <a:pt x="961917" y="0"/>
                  </a:lnTo>
                  <a:lnTo>
                    <a:pt x="1888205" y="0"/>
                  </a:lnTo>
                  <a:lnTo>
                    <a:pt x="1888205" y="354388"/>
                  </a:lnTo>
                  <a:lnTo>
                    <a:pt x="1706014" y="354388"/>
                  </a:lnTo>
                  <a:lnTo>
                    <a:pt x="1385985" y="398360"/>
                  </a:lnTo>
                  <a:lnTo>
                    <a:pt x="1318809" y="439777"/>
                  </a:lnTo>
                  <a:lnTo>
                    <a:pt x="1283465" y="466231"/>
                  </a:lnTo>
                  <a:lnTo>
                    <a:pt x="1247188" y="496061"/>
                  </a:lnTo>
                  <a:lnTo>
                    <a:pt x="1210152" y="528925"/>
                  </a:lnTo>
                  <a:lnTo>
                    <a:pt x="1172535" y="564483"/>
                  </a:lnTo>
                  <a:lnTo>
                    <a:pt x="1134513" y="602393"/>
                  </a:lnTo>
                  <a:lnTo>
                    <a:pt x="1096263" y="642314"/>
                  </a:lnTo>
                  <a:lnTo>
                    <a:pt x="1057961" y="683906"/>
                  </a:lnTo>
                  <a:lnTo>
                    <a:pt x="1019784" y="726827"/>
                  </a:lnTo>
                  <a:lnTo>
                    <a:pt x="981909" y="770736"/>
                  </a:lnTo>
                  <a:lnTo>
                    <a:pt x="976524" y="777152"/>
                  </a:lnTo>
                  <a:close/>
                </a:path>
                <a:path w="1888489" h="1280159" extrusionOk="0">
                  <a:moveTo>
                    <a:pt x="570005" y="1279558"/>
                  </a:moveTo>
                  <a:lnTo>
                    <a:pt x="521600" y="1270947"/>
                  </a:lnTo>
                  <a:lnTo>
                    <a:pt x="482878" y="1244040"/>
                  </a:lnTo>
                  <a:lnTo>
                    <a:pt x="441029" y="1198723"/>
                  </a:lnTo>
                  <a:lnTo>
                    <a:pt x="417492" y="1166791"/>
                  </a:lnTo>
                  <a:lnTo>
                    <a:pt x="392635" y="1132348"/>
                  </a:lnTo>
                  <a:lnTo>
                    <a:pt x="366707" y="1095588"/>
                  </a:lnTo>
                  <a:lnTo>
                    <a:pt x="339955" y="1056707"/>
                  </a:lnTo>
                  <a:lnTo>
                    <a:pt x="312628" y="1015898"/>
                  </a:lnTo>
                  <a:lnTo>
                    <a:pt x="284975" y="973356"/>
                  </a:lnTo>
                  <a:lnTo>
                    <a:pt x="257245" y="929277"/>
                  </a:lnTo>
                  <a:lnTo>
                    <a:pt x="229685" y="883854"/>
                  </a:lnTo>
                  <a:lnTo>
                    <a:pt x="202544" y="837282"/>
                  </a:lnTo>
                  <a:lnTo>
                    <a:pt x="176071" y="789756"/>
                  </a:lnTo>
                  <a:lnTo>
                    <a:pt x="150514" y="741470"/>
                  </a:lnTo>
                  <a:lnTo>
                    <a:pt x="126122" y="692619"/>
                  </a:lnTo>
                  <a:lnTo>
                    <a:pt x="103143" y="643398"/>
                  </a:lnTo>
                  <a:lnTo>
                    <a:pt x="81825" y="594001"/>
                  </a:lnTo>
                  <a:lnTo>
                    <a:pt x="62417" y="544623"/>
                  </a:lnTo>
                  <a:lnTo>
                    <a:pt x="45168" y="495459"/>
                  </a:lnTo>
                  <a:lnTo>
                    <a:pt x="30327" y="446702"/>
                  </a:lnTo>
                  <a:lnTo>
                    <a:pt x="18103" y="398360"/>
                  </a:lnTo>
                  <a:lnTo>
                    <a:pt x="8858" y="351191"/>
                  </a:lnTo>
                  <a:lnTo>
                    <a:pt x="2728" y="304827"/>
                  </a:lnTo>
                  <a:lnTo>
                    <a:pt x="0" y="259648"/>
                  </a:lnTo>
                  <a:lnTo>
                    <a:pt x="920" y="215851"/>
                  </a:lnTo>
                  <a:lnTo>
                    <a:pt x="5739" y="173630"/>
                  </a:lnTo>
                  <a:lnTo>
                    <a:pt x="14704" y="133178"/>
                  </a:lnTo>
                  <a:lnTo>
                    <a:pt x="156159" y="52596"/>
                  </a:lnTo>
                  <a:lnTo>
                    <a:pt x="349443" y="294096"/>
                  </a:lnTo>
                  <a:lnTo>
                    <a:pt x="520049" y="616130"/>
                  </a:lnTo>
                  <a:lnTo>
                    <a:pt x="593475" y="777152"/>
                  </a:lnTo>
                  <a:lnTo>
                    <a:pt x="976524" y="777152"/>
                  </a:lnTo>
                  <a:lnTo>
                    <a:pt x="944512" y="815292"/>
                  </a:lnTo>
                  <a:lnTo>
                    <a:pt x="907769" y="860154"/>
                  </a:lnTo>
                  <a:lnTo>
                    <a:pt x="871858" y="904982"/>
                  </a:lnTo>
                  <a:lnTo>
                    <a:pt x="836954" y="949433"/>
                  </a:lnTo>
                  <a:lnTo>
                    <a:pt x="803235" y="993167"/>
                  </a:lnTo>
                  <a:lnTo>
                    <a:pt x="770877" y="1035843"/>
                  </a:lnTo>
                  <a:lnTo>
                    <a:pt x="740057" y="1077120"/>
                  </a:lnTo>
                  <a:lnTo>
                    <a:pt x="710950" y="1116657"/>
                  </a:lnTo>
                  <a:lnTo>
                    <a:pt x="683734" y="1154112"/>
                  </a:lnTo>
                  <a:lnTo>
                    <a:pt x="658586" y="1189145"/>
                  </a:lnTo>
                  <a:lnTo>
                    <a:pt x="635681" y="1221414"/>
                  </a:lnTo>
                  <a:lnTo>
                    <a:pt x="615197" y="1250579"/>
                  </a:lnTo>
                  <a:lnTo>
                    <a:pt x="591608" y="1270491"/>
                  </a:lnTo>
                  <a:lnTo>
                    <a:pt x="570005" y="1279558"/>
                  </a:lnTo>
                  <a:close/>
                </a:path>
                <a:path w="1888489" h="1280159" extrusionOk="0">
                  <a:moveTo>
                    <a:pt x="1888205" y="376606"/>
                  </a:moveTo>
                  <a:lnTo>
                    <a:pt x="1706014" y="354388"/>
                  </a:lnTo>
                  <a:lnTo>
                    <a:pt x="1888205" y="354388"/>
                  </a:lnTo>
                  <a:lnTo>
                    <a:pt x="1888205" y="37660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39" name="Google Shape;1196;p39">
              <a:extLst>
                <a:ext uri="{FF2B5EF4-FFF2-40B4-BE49-F238E27FC236}">
                  <a16:creationId xmlns:a16="http://schemas.microsoft.com/office/drawing/2014/main" id="{AF1961AC-56E5-CFD8-3FC2-12980FB418EE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0" name="Google Shape;1197;p39">
              <a:extLst>
                <a:ext uri="{FF2B5EF4-FFF2-40B4-BE49-F238E27FC236}">
                  <a16:creationId xmlns:a16="http://schemas.microsoft.com/office/drawing/2014/main" id="{5350B154-8618-A74B-8061-7CA7E15E532F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1" name="Google Shape;1198;p39">
              <a:extLst>
                <a:ext uri="{FF2B5EF4-FFF2-40B4-BE49-F238E27FC236}">
                  <a16:creationId xmlns:a16="http://schemas.microsoft.com/office/drawing/2014/main" id="{403BE2E8-F696-733E-7E67-121B1609E3F8}"/>
                </a:ext>
              </a:extLst>
            </p:cNvPr>
            <p:cNvSpPr/>
            <p:nvPr/>
          </p:nvSpPr>
          <p:spPr>
            <a:xfrm>
              <a:off x="6314275" y="6639381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09" extrusionOk="0">
                  <a:moveTo>
                    <a:pt x="17543" y="28960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17543" y="16212"/>
                  </a:lnTo>
                  <a:lnTo>
                    <a:pt x="17543" y="28960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2" name="Google Shape;1199;p39">
              <a:extLst>
                <a:ext uri="{FF2B5EF4-FFF2-40B4-BE49-F238E27FC236}">
                  <a16:creationId xmlns:a16="http://schemas.microsoft.com/office/drawing/2014/main" id="{A2158797-D380-EA88-6CC2-595CE93E0602}"/>
                </a:ext>
              </a:extLst>
            </p:cNvPr>
            <p:cNvSpPr/>
            <p:nvPr/>
          </p:nvSpPr>
          <p:spPr>
            <a:xfrm>
              <a:off x="5307101" y="6362884"/>
              <a:ext cx="1200150" cy="991234"/>
            </a:xfrm>
            <a:custGeom>
              <a:avLst/>
              <a:gdLst/>
              <a:ahLst/>
              <a:cxnLst/>
              <a:rect l="l" t="t" r="r" b="b"/>
              <a:pathLst>
                <a:path w="1200150" h="991234" extrusionOk="0">
                  <a:moveTo>
                    <a:pt x="132615" y="990722"/>
                  </a:moveTo>
                  <a:lnTo>
                    <a:pt x="0" y="990722"/>
                  </a:lnTo>
                  <a:lnTo>
                    <a:pt x="0" y="414795"/>
                  </a:lnTo>
                  <a:lnTo>
                    <a:pt x="59431" y="302898"/>
                  </a:lnTo>
                  <a:lnTo>
                    <a:pt x="293318" y="82652"/>
                  </a:lnTo>
                  <a:lnTo>
                    <a:pt x="652993" y="0"/>
                  </a:lnTo>
                  <a:lnTo>
                    <a:pt x="1086671" y="7195"/>
                  </a:lnTo>
                  <a:lnTo>
                    <a:pt x="1200150" y="20738"/>
                  </a:lnTo>
                  <a:lnTo>
                    <a:pt x="1200150" y="566700"/>
                  </a:lnTo>
                  <a:lnTo>
                    <a:pt x="845035" y="566700"/>
                  </a:lnTo>
                  <a:lnTo>
                    <a:pt x="540601" y="608518"/>
                  </a:lnTo>
                  <a:lnTo>
                    <a:pt x="473683" y="650053"/>
                  </a:lnTo>
                  <a:lnTo>
                    <a:pt x="438420" y="676753"/>
                  </a:lnTo>
                  <a:lnTo>
                    <a:pt x="402210" y="706912"/>
                  </a:lnTo>
                  <a:lnTo>
                    <a:pt x="365246" y="740162"/>
                  </a:lnTo>
                  <a:lnTo>
                    <a:pt x="327719" y="776130"/>
                  </a:lnTo>
                  <a:lnTo>
                    <a:pt x="289821" y="814447"/>
                  </a:lnTo>
                  <a:lnTo>
                    <a:pt x="251744" y="854742"/>
                  </a:lnTo>
                  <a:lnTo>
                    <a:pt x="213681" y="896645"/>
                  </a:lnTo>
                  <a:lnTo>
                    <a:pt x="175822" y="939783"/>
                  </a:lnTo>
                  <a:lnTo>
                    <a:pt x="138360" y="983788"/>
                  </a:lnTo>
                  <a:lnTo>
                    <a:pt x="132615" y="990722"/>
                  </a:lnTo>
                  <a:close/>
                </a:path>
                <a:path w="1200150" h="991234" extrusionOk="0">
                  <a:moveTo>
                    <a:pt x="1200150" y="609995"/>
                  </a:moveTo>
                  <a:lnTo>
                    <a:pt x="845035" y="566700"/>
                  </a:lnTo>
                  <a:lnTo>
                    <a:pt x="1200150" y="566700"/>
                  </a:lnTo>
                  <a:lnTo>
                    <a:pt x="1200150" y="609995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3" name="Google Shape;1200;p39">
              <a:extLst>
                <a:ext uri="{FF2B5EF4-FFF2-40B4-BE49-F238E27FC236}">
                  <a16:creationId xmlns:a16="http://schemas.microsoft.com/office/drawing/2014/main" id="{20F1E82E-C938-F54B-1A1E-06D7B35EF0B6}"/>
                </a:ext>
              </a:extLst>
            </p:cNvPr>
            <p:cNvSpPr/>
            <p:nvPr/>
          </p:nvSpPr>
          <p:spPr>
            <a:xfrm>
              <a:off x="6078740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8" y="600282"/>
                  </a:moveTo>
                  <a:lnTo>
                    <a:pt x="290328" y="572413"/>
                  </a:lnTo>
                  <a:lnTo>
                    <a:pt x="253904" y="542581"/>
                  </a:lnTo>
                  <a:lnTo>
                    <a:pt x="219832" y="510065"/>
                  </a:lnTo>
                  <a:lnTo>
                    <a:pt x="188126" y="475094"/>
                  </a:lnTo>
                  <a:lnTo>
                    <a:pt x="158802" y="437897"/>
                  </a:lnTo>
                  <a:lnTo>
                    <a:pt x="131876" y="398702"/>
                  </a:lnTo>
                  <a:lnTo>
                    <a:pt x="107363" y="357739"/>
                  </a:lnTo>
                  <a:lnTo>
                    <a:pt x="85278" y="315236"/>
                  </a:lnTo>
                  <a:lnTo>
                    <a:pt x="65636" y="271423"/>
                  </a:lnTo>
                  <a:lnTo>
                    <a:pt x="48453" y="226528"/>
                  </a:lnTo>
                  <a:lnTo>
                    <a:pt x="33745" y="180780"/>
                  </a:lnTo>
                  <a:lnTo>
                    <a:pt x="21527" y="134409"/>
                  </a:lnTo>
                  <a:lnTo>
                    <a:pt x="11814" y="87643"/>
                  </a:lnTo>
                  <a:lnTo>
                    <a:pt x="3968" y="37045"/>
                  </a:lnTo>
                  <a:lnTo>
                    <a:pt x="0" y="0"/>
                  </a:lnTo>
                  <a:lnTo>
                    <a:pt x="330728" y="0"/>
                  </a:lnTo>
                  <a:lnTo>
                    <a:pt x="330728" y="600282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4" name="Google Shape;1201;p39">
              <a:extLst>
                <a:ext uri="{FF2B5EF4-FFF2-40B4-BE49-F238E27FC236}">
                  <a16:creationId xmlns:a16="http://schemas.microsoft.com/office/drawing/2014/main" id="{2AD4C9E3-5A38-47C9-F136-00A4AEC810F3}"/>
                </a:ext>
              </a:extLst>
            </p:cNvPr>
            <p:cNvSpPr/>
            <p:nvPr/>
          </p:nvSpPr>
          <p:spPr>
            <a:xfrm>
              <a:off x="6078741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7" y="600282"/>
                  </a:moveTo>
                  <a:lnTo>
                    <a:pt x="290326" y="572413"/>
                  </a:lnTo>
                  <a:lnTo>
                    <a:pt x="253903" y="542581"/>
                  </a:lnTo>
                  <a:lnTo>
                    <a:pt x="219831" y="510065"/>
                  </a:lnTo>
                  <a:lnTo>
                    <a:pt x="188125" y="475094"/>
                  </a:lnTo>
                  <a:lnTo>
                    <a:pt x="158801" y="437897"/>
                  </a:lnTo>
                  <a:lnTo>
                    <a:pt x="131875" y="398702"/>
                  </a:lnTo>
                  <a:lnTo>
                    <a:pt x="107362" y="357739"/>
                  </a:lnTo>
                  <a:lnTo>
                    <a:pt x="85277" y="315236"/>
                  </a:lnTo>
                  <a:lnTo>
                    <a:pt x="65635" y="271423"/>
                  </a:lnTo>
                  <a:lnTo>
                    <a:pt x="48452" y="226528"/>
                  </a:lnTo>
                  <a:lnTo>
                    <a:pt x="33744" y="180780"/>
                  </a:lnTo>
                  <a:lnTo>
                    <a:pt x="21526" y="134409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330727" y="0"/>
                  </a:lnTo>
                  <a:lnTo>
                    <a:pt x="330727" y="600282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45" name="Google Shape;1202;p39">
              <a:extLst>
                <a:ext uri="{FF2B5EF4-FFF2-40B4-BE49-F238E27FC236}">
                  <a16:creationId xmlns:a16="http://schemas.microsoft.com/office/drawing/2014/main" id="{F29A31F6-41AB-4F10-B60D-1DFCCF0C063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10636" y="6805970"/>
              <a:ext cx="198833" cy="218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1203;p39">
              <a:extLst>
                <a:ext uri="{FF2B5EF4-FFF2-40B4-BE49-F238E27FC236}">
                  <a16:creationId xmlns:a16="http://schemas.microsoft.com/office/drawing/2014/main" id="{673C9F5D-3502-F74F-6107-A9514CFB1818}"/>
                </a:ext>
              </a:extLst>
            </p:cNvPr>
            <p:cNvSpPr/>
            <p:nvPr/>
          </p:nvSpPr>
          <p:spPr>
            <a:xfrm>
              <a:off x="6078741" y="6424589"/>
              <a:ext cx="132080" cy="381635"/>
            </a:xfrm>
            <a:custGeom>
              <a:avLst/>
              <a:gdLst/>
              <a:ahLst/>
              <a:cxnLst/>
              <a:rect l="l" t="t" r="r" b="b"/>
              <a:pathLst>
                <a:path w="132079" h="381634" extrusionOk="0">
                  <a:moveTo>
                    <a:pt x="131883" y="381391"/>
                  </a:moveTo>
                  <a:lnTo>
                    <a:pt x="88011" y="318526"/>
                  </a:lnTo>
                  <a:lnTo>
                    <a:pt x="67652" y="274143"/>
                  </a:lnTo>
                  <a:lnTo>
                    <a:pt x="49785" y="228655"/>
                  </a:lnTo>
                  <a:lnTo>
                    <a:pt x="34477" y="182270"/>
                  </a:lnTo>
                  <a:lnTo>
                    <a:pt x="21798" y="135197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15802" y="0"/>
                  </a:lnTo>
                  <a:lnTo>
                    <a:pt x="17272" y="27536"/>
                  </a:lnTo>
                  <a:lnTo>
                    <a:pt x="22549" y="74385"/>
                  </a:lnTo>
                  <a:lnTo>
                    <a:pt x="30601" y="120760"/>
                  </a:lnTo>
                  <a:lnTo>
                    <a:pt x="41445" y="166471"/>
                  </a:lnTo>
                  <a:lnTo>
                    <a:pt x="54988" y="211441"/>
                  </a:lnTo>
                  <a:lnTo>
                    <a:pt x="70947" y="255420"/>
                  </a:lnTo>
                  <a:lnTo>
                    <a:pt x="89178" y="298406"/>
                  </a:lnTo>
                  <a:lnTo>
                    <a:pt x="109538" y="340396"/>
                  </a:lnTo>
                  <a:lnTo>
                    <a:pt x="131883" y="381391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7" name="Google Shape;1204;p39">
              <a:extLst>
                <a:ext uri="{FF2B5EF4-FFF2-40B4-BE49-F238E27FC236}">
                  <a16:creationId xmlns:a16="http://schemas.microsoft.com/office/drawing/2014/main" id="{726B32C2-21D3-43EA-0B47-2053F679548E}"/>
                </a:ext>
              </a:extLst>
            </p:cNvPr>
            <p:cNvSpPr/>
            <p:nvPr/>
          </p:nvSpPr>
          <p:spPr>
            <a:xfrm>
              <a:off x="4605045" y="3940771"/>
              <a:ext cx="1513840" cy="2156460"/>
            </a:xfrm>
            <a:custGeom>
              <a:avLst/>
              <a:gdLst/>
              <a:ahLst/>
              <a:cxnLst/>
              <a:rect l="l" t="t" r="r" b="b"/>
              <a:pathLst>
                <a:path w="1513839" h="2156460" extrusionOk="0">
                  <a:moveTo>
                    <a:pt x="1513535" y="1684858"/>
                  </a:moveTo>
                  <a:lnTo>
                    <a:pt x="1409598" y="1561769"/>
                  </a:lnTo>
                  <a:lnTo>
                    <a:pt x="1405369" y="1561807"/>
                  </a:lnTo>
                  <a:lnTo>
                    <a:pt x="1347203" y="1561668"/>
                  </a:lnTo>
                  <a:lnTo>
                    <a:pt x="1289342" y="1560791"/>
                  </a:lnTo>
                  <a:lnTo>
                    <a:pt x="1232052" y="1559140"/>
                  </a:lnTo>
                  <a:lnTo>
                    <a:pt x="1175651" y="1556626"/>
                  </a:lnTo>
                  <a:lnTo>
                    <a:pt x="1120419" y="1553184"/>
                  </a:lnTo>
                  <a:lnTo>
                    <a:pt x="1066647" y="1548765"/>
                  </a:lnTo>
                  <a:lnTo>
                    <a:pt x="1014628" y="1543278"/>
                  </a:lnTo>
                  <a:lnTo>
                    <a:pt x="964679" y="1536674"/>
                  </a:lnTo>
                  <a:lnTo>
                    <a:pt x="917054" y="1528889"/>
                  </a:lnTo>
                  <a:lnTo>
                    <a:pt x="872083" y="1519847"/>
                  </a:lnTo>
                  <a:lnTo>
                    <a:pt x="830033" y="1509471"/>
                  </a:lnTo>
                  <a:lnTo>
                    <a:pt x="818464" y="1505978"/>
                  </a:lnTo>
                  <a:lnTo>
                    <a:pt x="911009" y="1281544"/>
                  </a:lnTo>
                  <a:lnTo>
                    <a:pt x="1055052" y="985316"/>
                  </a:lnTo>
                  <a:lnTo>
                    <a:pt x="1043178" y="979322"/>
                  </a:lnTo>
                  <a:lnTo>
                    <a:pt x="1080033" y="964057"/>
                  </a:lnTo>
                  <a:lnTo>
                    <a:pt x="1091819" y="958659"/>
                  </a:lnTo>
                  <a:lnTo>
                    <a:pt x="1124051" y="943902"/>
                  </a:lnTo>
                  <a:lnTo>
                    <a:pt x="1167307" y="922159"/>
                  </a:lnTo>
                  <a:lnTo>
                    <a:pt x="1209751" y="898855"/>
                  </a:lnTo>
                  <a:lnTo>
                    <a:pt x="1251292" y="874026"/>
                  </a:lnTo>
                  <a:lnTo>
                    <a:pt x="1289837" y="848664"/>
                  </a:lnTo>
                  <a:lnTo>
                    <a:pt x="1326654" y="820648"/>
                  </a:lnTo>
                  <a:lnTo>
                    <a:pt x="1360233" y="789419"/>
                  </a:lnTo>
                  <a:lnTo>
                    <a:pt x="1366939" y="781265"/>
                  </a:lnTo>
                  <a:lnTo>
                    <a:pt x="1366939" y="509155"/>
                  </a:lnTo>
                  <a:lnTo>
                    <a:pt x="1323555" y="490931"/>
                  </a:lnTo>
                  <a:lnTo>
                    <a:pt x="1276769" y="488480"/>
                  </a:lnTo>
                  <a:lnTo>
                    <a:pt x="1228699" y="498805"/>
                  </a:lnTo>
                  <a:lnTo>
                    <a:pt x="1180858" y="518668"/>
                  </a:lnTo>
                  <a:lnTo>
                    <a:pt x="1134732" y="544804"/>
                  </a:lnTo>
                  <a:lnTo>
                    <a:pt x="1091819" y="573951"/>
                  </a:lnTo>
                  <a:lnTo>
                    <a:pt x="1125550" y="533120"/>
                  </a:lnTo>
                  <a:lnTo>
                    <a:pt x="1158100" y="490969"/>
                  </a:lnTo>
                  <a:lnTo>
                    <a:pt x="1187843" y="447179"/>
                  </a:lnTo>
                  <a:lnTo>
                    <a:pt x="1213154" y="401421"/>
                  </a:lnTo>
                  <a:lnTo>
                    <a:pt x="1232382" y="353377"/>
                  </a:lnTo>
                  <a:lnTo>
                    <a:pt x="1243901" y="302729"/>
                  </a:lnTo>
                  <a:lnTo>
                    <a:pt x="1244587" y="250786"/>
                  </a:lnTo>
                  <a:lnTo>
                    <a:pt x="1232408" y="200393"/>
                  </a:lnTo>
                  <a:lnTo>
                    <a:pt x="1206754" y="157556"/>
                  </a:lnTo>
                  <a:lnTo>
                    <a:pt x="1167028" y="128295"/>
                  </a:lnTo>
                  <a:lnTo>
                    <a:pt x="1132928" y="119468"/>
                  </a:lnTo>
                  <a:lnTo>
                    <a:pt x="1097534" y="120573"/>
                  </a:lnTo>
                  <a:lnTo>
                    <a:pt x="1030579" y="146316"/>
                  </a:lnTo>
                  <a:lnTo>
                    <a:pt x="976109" y="192125"/>
                  </a:lnTo>
                  <a:lnTo>
                    <a:pt x="929284" y="246608"/>
                  </a:lnTo>
                  <a:lnTo>
                    <a:pt x="841463" y="354825"/>
                  </a:lnTo>
                  <a:lnTo>
                    <a:pt x="859104" y="306793"/>
                  </a:lnTo>
                  <a:lnTo>
                    <a:pt x="874191" y="257924"/>
                  </a:lnTo>
                  <a:lnTo>
                    <a:pt x="884008" y="208241"/>
                  </a:lnTo>
                  <a:lnTo>
                    <a:pt x="885825" y="157822"/>
                  </a:lnTo>
                  <a:lnTo>
                    <a:pt x="876084" y="107391"/>
                  </a:lnTo>
                  <a:lnTo>
                    <a:pt x="853694" y="61252"/>
                  </a:lnTo>
                  <a:lnTo>
                    <a:pt x="819708" y="24726"/>
                  </a:lnTo>
                  <a:lnTo>
                    <a:pt x="775208" y="3149"/>
                  </a:lnTo>
                  <a:lnTo>
                    <a:pt x="732675" y="0"/>
                  </a:lnTo>
                  <a:lnTo>
                    <a:pt x="692023" y="10363"/>
                  </a:lnTo>
                  <a:lnTo>
                    <a:pt x="653897" y="31483"/>
                  </a:lnTo>
                  <a:lnTo>
                    <a:pt x="618972" y="60667"/>
                  </a:lnTo>
                  <a:lnTo>
                    <a:pt x="587895" y="95148"/>
                  </a:lnTo>
                  <a:lnTo>
                    <a:pt x="561314" y="132232"/>
                  </a:lnTo>
                  <a:lnTo>
                    <a:pt x="535546" y="174675"/>
                  </a:lnTo>
                  <a:lnTo>
                    <a:pt x="512025" y="218401"/>
                  </a:lnTo>
                  <a:lnTo>
                    <a:pt x="490791" y="263271"/>
                  </a:lnTo>
                  <a:lnTo>
                    <a:pt x="471868" y="309156"/>
                  </a:lnTo>
                  <a:lnTo>
                    <a:pt x="455269" y="355955"/>
                  </a:lnTo>
                  <a:lnTo>
                    <a:pt x="441045" y="403517"/>
                  </a:lnTo>
                  <a:lnTo>
                    <a:pt x="429196" y="451739"/>
                  </a:lnTo>
                  <a:lnTo>
                    <a:pt x="419760" y="500494"/>
                  </a:lnTo>
                  <a:lnTo>
                    <a:pt x="412775" y="549656"/>
                  </a:lnTo>
                  <a:lnTo>
                    <a:pt x="408266" y="599097"/>
                  </a:lnTo>
                  <a:lnTo>
                    <a:pt x="406247" y="648690"/>
                  </a:lnTo>
                  <a:lnTo>
                    <a:pt x="406552" y="680224"/>
                  </a:lnTo>
                  <a:lnTo>
                    <a:pt x="0" y="1728292"/>
                  </a:lnTo>
                  <a:lnTo>
                    <a:pt x="17894" y="1728292"/>
                  </a:lnTo>
                  <a:lnTo>
                    <a:pt x="116751" y="1849386"/>
                  </a:lnTo>
                  <a:lnTo>
                    <a:pt x="467664" y="2112581"/>
                  </a:lnTo>
                  <a:lnTo>
                    <a:pt x="847153" y="2155964"/>
                  </a:lnTo>
                  <a:lnTo>
                    <a:pt x="993063" y="2124367"/>
                  </a:lnTo>
                  <a:lnTo>
                    <a:pt x="1513535" y="168485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pic>
        <p:nvPicPr>
          <p:cNvPr id="48" name="Immagine 47" descr="Sigarette elettroniche (3): cinque proposte per migliorare la  regolamentazione - TOBACCOENDGAME">
            <a:extLst>
              <a:ext uri="{FF2B5EF4-FFF2-40B4-BE49-F238E27FC236}">
                <a16:creationId xmlns:a16="http://schemas.microsoft.com/office/drawing/2014/main" id="{0300E178-94EB-A29F-CADD-ECED4B59C9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939" r="2180" b="469"/>
          <a:stretch/>
        </p:blipFill>
        <p:spPr bwMode="auto">
          <a:xfrm>
            <a:off x="5810715" y="1780925"/>
            <a:ext cx="5864232" cy="345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297EA2CB-BF46-1B86-0E6F-00385E3B39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4978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 dirty="0">
                <a:latin typeface="+mn-lt"/>
              </a:rPr>
              <a:t>Wie vielen Zigaretten entspricht eine </a:t>
            </a:r>
            <a:br>
              <a:rPr lang="de-DE" sz="4400" b="1" dirty="0">
                <a:latin typeface="+mn-lt"/>
              </a:rPr>
            </a:br>
            <a:r>
              <a:rPr lang="de-DE" sz="4400" b="1" dirty="0">
                <a:latin typeface="+mn-lt"/>
              </a:rPr>
              <a:t>Vape mit rund </a:t>
            </a:r>
            <a:r>
              <a:rPr lang="de-DE" sz="4400" b="1">
                <a:latin typeface="+mn-lt"/>
              </a:rPr>
              <a:t>400 Züge?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50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/>
              <a:t>3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30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10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394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"/>
          <p:cNvSpPr/>
          <p:nvPr/>
        </p:nvSpPr>
        <p:spPr>
          <a:xfrm>
            <a:off x="0" y="59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1026" name="Picture 2" descr="I mozziconi di sigarette diventano ecosostenibili: ecco l'idea">
            <a:extLst>
              <a:ext uri="{FF2B5EF4-FFF2-40B4-BE49-F238E27FC236}">
                <a16:creationId xmlns:a16="http://schemas.microsoft.com/office/drawing/2014/main" id="{05BB0B94-6A28-974F-C37D-5DF26661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70"/>
            <a:ext cx="12506632" cy="7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Google Shape;817;p31"/>
          <p:cNvSpPr txBox="1"/>
          <p:nvPr/>
        </p:nvSpPr>
        <p:spPr>
          <a:xfrm>
            <a:off x="3297557" y="663420"/>
            <a:ext cx="5335167" cy="923330"/>
          </a:xfrm>
          <a:prstGeom prst="rect">
            <a:avLst/>
          </a:prstGeom>
          <a:solidFill>
            <a:srgbClr val="0E9AA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6000">
                <a:solidFill>
                  <a:sysClr val="windowText" lastClr="000000"/>
                </a:solidFill>
                <a:ea typeface="Trebuchet MS"/>
                <a:cs typeface="Trebuchet MS"/>
                <a:sym typeface="Trebuchet MS"/>
              </a:rPr>
              <a:t>30 ZIGARETTEN</a:t>
            </a:r>
            <a:endParaRPr lang="de-DE" sz="6000" dirty="0">
              <a:solidFill>
                <a:sysClr val="windowText" lastClr="000000"/>
              </a:solidFill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1142;p38">
            <a:extLst>
              <a:ext uri="{FF2B5EF4-FFF2-40B4-BE49-F238E27FC236}">
                <a16:creationId xmlns:a16="http://schemas.microsoft.com/office/drawing/2014/main" id="{DEA7D354-2951-BF2B-AE62-3D991C486E4B}"/>
              </a:ext>
            </a:extLst>
          </p:cNvPr>
          <p:cNvGrpSpPr/>
          <p:nvPr/>
        </p:nvGrpSpPr>
        <p:grpSpPr>
          <a:xfrm>
            <a:off x="-1193136" y="2763635"/>
            <a:ext cx="5637091" cy="4010534"/>
            <a:chOff x="6338375" y="4316246"/>
            <a:chExt cx="5637091" cy="4010534"/>
          </a:xfrm>
        </p:grpSpPr>
        <p:sp>
          <p:nvSpPr>
            <p:cNvPr id="5" name="Google Shape;1143;p38">
              <a:extLst>
                <a:ext uri="{FF2B5EF4-FFF2-40B4-BE49-F238E27FC236}">
                  <a16:creationId xmlns:a16="http://schemas.microsoft.com/office/drawing/2014/main" id="{D87A53D1-1F68-7FBC-EE87-7EC78872D037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pic>
          <p:nvPicPr>
            <p:cNvPr id="6" name="Google Shape;1144;p38">
              <a:extLst>
                <a:ext uri="{FF2B5EF4-FFF2-40B4-BE49-F238E27FC236}">
                  <a16:creationId xmlns:a16="http://schemas.microsoft.com/office/drawing/2014/main" id="{B935C314-9064-E5E0-A1C3-DD4F824CF4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45;p38">
              <a:extLst>
                <a:ext uri="{FF2B5EF4-FFF2-40B4-BE49-F238E27FC236}">
                  <a16:creationId xmlns:a16="http://schemas.microsoft.com/office/drawing/2014/main" id="{ACE2238A-BAFB-739D-6A22-F1278E9771C8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sp>
          <p:nvSpPr>
            <p:cNvPr id="8" name="Google Shape;1146;p38">
              <a:extLst>
                <a:ext uri="{FF2B5EF4-FFF2-40B4-BE49-F238E27FC236}">
                  <a16:creationId xmlns:a16="http://schemas.microsoft.com/office/drawing/2014/main" id="{4A14F168-DC48-DE49-4EFF-6FA3D3A5C344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</p:grp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A419177-B8C6-E379-5F4E-110D253F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25" y="0"/>
            <a:ext cx="1996515" cy="53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6042536" y="556193"/>
            <a:ext cx="5094038" cy="225524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chemeClr val="bg1"/>
                </a:solidFill>
                <a:latin typeface="+mn-lt"/>
              </a:rPr>
              <a:t>Was können die Folgen des Tabak- und Nikotinkonsum sein?</a:t>
            </a:r>
          </a:p>
        </p:txBody>
      </p:sp>
      <p:pic>
        <p:nvPicPr>
          <p:cNvPr id="3" name="Picture 2" descr="A picture containing child art&#10;&#10;Description automatically generated">
            <a:extLst>
              <a:ext uri="{FF2B5EF4-FFF2-40B4-BE49-F238E27FC236}">
                <a16:creationId xmlns:a16="http://schemas.microsoft.com/office/drawing/2014/main" id="{0A3B1E51-E1D2-D97D-D413-89C9E4B3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5" y="1912416"/>
            <a:ext cx="4900507" cy="4945584"/>
          </a:xfrm>
          <a:prstGeom prst="rect">
            <a:avLst/>
          </a:prstGeom>
        </p:spPr>
      </p:pic>
      <p:pic>
        <p:nvPicPr>
          <p:cNvPr id="4" name="Google Shape;229;p10">
            <a:extLst>
              <a:ext uri="{FF2B5EF4-FFF2-40B4-BE49-F238E27FC236}">
                <a16:creationId xmlns:a16="http://schemas.microsoft.com/office/drawing/2014/main" id="{45F19EE9-A263-86AA-11AF-A19020EE25B7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2297223">
            <a:off x="10902111" y="3224116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9;p10">
            <a:extLst>
              <a:ext uri="{FF2B5EF4-FFF2-40B4-BE49-F238E27FC236}">
                <a16:creationId xmlns:a16="http://schemas.microsoft.com/office/drawing/2014/main" id="{9FA6CB2D-CDD9-3B4B-2384-36E405A2ABC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408741" y="2811439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10">
            <a:extLst>
              <a:ext uri="{FF2B5EF4-FFF2-40B4-BE49-F238E27FC236}">
                <a16:creationId xmlns:a16="http://schemas.microsoft.com/office/drawing/2014/main" id="{FBF237AD-F511-DFE7-9575-771F604F6D9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8809438">
            <a:off x="9720699" y="2811438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483506B-DCD3-44E2-D98D-7B51363D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02" y="6099532"/>
            <a:ext cx="1996515" cy="53814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D64D0B-CF98-48C3-403D-4A62AB4C8576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3" y="69305"/>
            <a:ext cx="4280211" cy="6788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6A395E-CB2E-FC93-9335-2F99CC73A97A}"/>
              </a:ext>
            </a:extLst>
          </p:cNvPr>
          <p:cNvSpPr txBox="1"/>
          <p:nvPr/>
        </p:nvSpPr>
        <p:spPr>
          <a:xfrm>
            <a:off x="309423" y="6656527"/>
            <a:ext cx="26663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Quelle: Projekt «</a:t>
            </a:r>
            <a:r>
              <a:rPr lang="de-DE" sz="500" dirty="0" err="1"/>
              <a:t>Questa</a:t>
            </a:r>
            <a:r>
              <a:rPr lang="de-DE" sz="500" dirty="0"/>
              <a:t> non </a:t>
            </a:r>
            <a:r>
              <a:rPr lang="de-DE" sz="500" dirty="0" err="1"/>
              <a:t>me</a:t>
            </a:r>
            <a:r>
              <a:rPr lang="de-DE" sz="500" dirty="0"/>
              <a:t> la </a:t>
            </a:r>
            <a:r>
              <a:rPr lang="de-DE" sz="500" dirty="0" err="1"/>
              <a:t>fumo</a:t>
            </a:r>
            <a:r>
              <a:rPr lang="de-DE" sz="500" dirty="0"/>
              <a:t>»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57600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681"/>
            <a:ext cx="10515600" cy="1325563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799A7"/>
                </a:solidFill>
                <a:latin typeface="+mn-lt"/>
              </a:rPr>
              <a:t>Wie können wir uns vor diesen Risiken schützen?</a:t>
            </a:r>
            <a:endParaRPr lang="de-DE" b="1" dirty="0">
              <a:solidFill>
                <a:srgbClr val="0799A7"/>
              </a:solidFill>
              <a:latin typeface="+mn-lt"/>
            </a:endParaRPr>
          </a:p>
        </p:txBody>
      </p:sp>
      <p:pic>
        <p:nvPicPr>
          <p:cNvPr id="4" name="Google Shape;892;p33">
            <a:extLst>
              <a:ext uri="{FF2B5EF4-FFF2-40B4-BE49-F238E27FC236}">
                <a16:creationId xmlns:a16="http://schemas.microsoft.com/office/drawing/2014/main" id="{C74D0BD6-98F4-88FB-CA72-9C7437664D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316" y="2776205"/>
            <a:ext cx="2432270" cy="185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9;p33">
            <a:extLst>
              <a:ext uri="{FF2B5EF4-FFF2-40B4-BE49-F238E27FC236}">
                <a16:creationId xmlns:a16="http://schemas.microsoft.com/office/drawing/2014/main" id="{52D018F6-6B79-76AB-0731-21E64FA4D0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9916" y="3429000"/>
            <a:ext cx="3437537" cy="27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538FFC7-923B-D1B4-C70B-29A47FAE5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7" name="Google Shape;1476;p48">
            <a:extLst>
              <a:ext uri="{FF2B5EF4-FFF2-40B4-BE49-F238E27FC236}">
                <a16:creationId xmlns:a16="http://schemas.microsoft.com/office/drawing/2014/main" id="{B3B269DC-2C8B-76D1-C8F3-0C1A399B6F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16" y="311261"/>
            <a:ext cx="2389006" cy="2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7;p48">
            <a:extLst>
              <a:ext uri="{FF2B5EF4-FFF2-40B4-BE49-F238E27FC236}">
                <a16:creationId xmlns:a16="http://schemas.microsoft.com/office/drawing/2014/main" id="{50C2031F-0700-FAA1-54A4-F4D00434FB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6561" y="792401"/>
            <a:ext cx="2217728" cy="194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metto 4 2">
            <a:extLst>
              <a:ext uri="{FF2B5EF4-FFF2-40B4-BE49-F238E27FC236}">
                <a16:creationId xmlns:a16="http://schemas.microsoft.com/office/drawing/2014/main" id="{8660C3EF-FF67-4D08-D956-D22529071260}"/>
              </a:ext>
            </a:extLst>
          </p:cNvPr>
          <p:cNvSpPr/>
          <p:nvPr/>
        </p:nvSpPr>
        <p:spPr>
          <a:xfrm>
            <a:off x="6338462" y="1574816"/>
            <a:ext cx="2519362" cy="1152525"/>
          </a:xfrm>
          <a:prstGeom prst="cloudCallout">
            <a:avLst>
              <a:gd name="adj1" fmla="val -44517"/>
              <a:gd name="adj2" fmla="val 65807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Die eigenen Gefühle ausdrücken</a:t>
            </a:r>
          </a:p>
        </p:txBody>
      </p:sp>
      <p:sp>
        <p:nvSpPr>
          <p:cNvPr id="11" name="Fumetto 4 6">
            <a:extLst>
              <a:ext uri="{FF2B5EF4-FFF2-40B4-BE49-F238E27FC236}">
                <a16:creationId xmlns:a16="http://schemas.microsoft.com/office/drawing/2014/main" id="{1B25B484-7AC9-5E36-ADEA-F49841996170}"/>
              </a:ext>
            </a:extLst>
          </p:cNvPr>
          <p:cNvSpPr/>
          <p:nvPr/>
        </p:nvSpPr>
        <p:spPr>
          <a:xfrm>
            <a:off x="7346524" y="2727340"/>
            <a:ext cx="2304000" cy="1150938"/>
          </a:xfrm>
          <a:prstGeom prst="cloudCallout">
            <a:avLst>
              <a:gd name="adj1" fmla="val -80546"/>
              <a:gd name="adj2" fmla="val 1730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  <a:ea typeface="ＭＳ Ｐゴシック" pitchFamily="34" charset="-128"/>
              </a:rPr>
              <a:t>Selbstachtung</a:t>
            </a:r>
          </a:p>
        </p:txBody>
      </p:sp>
      <p:sp>
        <p:nvSpPr>
          <p:cNvPr id="12" name="Fumetto 4 8">
            <a:extLst>
              <a:ext uri="{FF2B5EF4-FFF2-40B4-BE49-F238E27FC236}">
                <a16:creationId xmlns:a16="http://schemas.microsoft.com/office/drawing/2014/main" id="{9C81A933-BA13-C13B-946E-B4434C2140F3}"/>
              </a:ext>
            </a:extLst>
          </p:cNvPr>
          <p:cNvSpPr/>
          <p:nvPr/>
        </p:nvSpPr>
        <p:spPr>
          <a:xfrm>
            <a:off x="6695649" y="3965591"/>
            <a:ext cx="1908000" cy="892175"/>
          </a:xfrm>
          <a:prstGeom prst="cloudCallout">
            <a:avLst>
              <a:gd name="adj1" fmla="val -56611"/>
              <a:gd name="adj2" fmla="val -6316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NEIN sagen können!!!</a:t>
            </a:r>
          </a:p>
        </p:txBody>
      </p:sp>
      <p:sp>
        <p:nvSpPr>
          <p:cNvPr id="13" name="Fumetto 4 9">
            <a:extLst>
              <a:ext uri="{FF2B5EF4-FFF2-40B4-BE49-F238E27FC236}">
                <a16:creationId xmlns:a16="http://schemas.microsoft.com/office/drawing/2014/main" id="{1B34A80F-601D-D300-9837-55D39C2CAA75}"/>
              </a:ext>
            </a:extLst>
          </p:cNvPr>
          <p:cNvSpPr/>
          <p:nvPr/>
        </p:nvSpPr>
        <p:spPr>
          <a:xfrm>
            <a:off x="8783213" y="4548203"/>
            <a:ext cx="2016125" cy="965200"/>
          </a:xfrm>
          <a:prstGeom prst="cloudCallout">
            <a:avLst>
              <a:gd name="adj1" fmla="val -61524"/>
              <a:gd name="adj2" fmla="val -5524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Ein NEIN akzeptieren können!!!</a:t>
            </a:r>
          </a:p>
        </p:txBody>
      </p:sp>
      <p:sp>
        <p:nvSpPr>
          <p:cNvPr id="14" name="Fumetto 4 10">
            <a:extLst>
              <a:ext uri="{FF2B5EF4-FFF2-40B4-BE49-F238E27FC236}">
                <a16:creationId xmlns:a16="http://schemas.microsoft.com/office/drawing/2014/main" id="{60DD15CE-4B4A-75EE-D641-44C0860B4C61}"/>
              </a:ext>
            </a:extLst>
          </p:cNvPr>
          <p:cNvSpPr/>
          <p:nvPr/>
        </p:nvSpPr>
        <p:spPr>
          <a:xfrm>
            <a:off x="6049537" y="4937141"/>
            <a:ext cx="2030412" cy="1152525"/>
          </a:xfrm>
          <a:prstGeom prst="cloudCallout">
            <a:avLst>
              <a:gd name="adj1" fmla="val -37742"/>
              <a:gd name="adj2" fmla="val -10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Konflikte angehen</a:t>
            </a:r>
          </a:p>
        </p:txBody>
      </p:sp>
      <p:sp>
        <p:nvSpPr>
          <p:cNvPr id="15" name="Fumetto 4 11">
            <a:extLst>
              <a:ext uri="{FF2B5EF4-FFF2-40B4-BE49-F238E27FC236}">
                <a16:creationId xmlns:a16="http://schemas.microsoft.com/office/drawing/2014/main" id="{91B07740-6BA8-0363-8782-A1A76799C6B4}"/>
              </a:ext>
            </a:extLst>
          </p:cNvPr>
          <p:cNvSpPr/>
          <p:nvPr/>
        </p:nvSpPr>
        <p:spPr>
          <a:xfrm>
            <a:off x="4104849" y="5030804"/>
            <a:ext cx="1944688" cy="1152525"/>
          </a:xfrm>
          <a:prstGeom prst="cloudCallout">
            <a:avLst>
              <a:gd name="adj1" fmla="val 20805"/>
              <a:gd name="adj2" fmla="val -97334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Grenzen setzen</a:t>
            </a:r>
          </a:p>
        </p:txBody>
      </p:sp>
      <p:sp>
        <p:nvSpPr>
          <p:cNvPr id="16" name="Fumetto 4 12">
            <a:extLst>
              <a:ext uri="{FF2B5EF4-FFF2-40B4-BE49-F238E27FC236}">
                <a16:creationId xmlns:a16="http://schemas.microsoft.com/office/drawing/2014/main" id="{F56D81C3-6D27-5C24-D4BD-D2459D77F9C1}"/>
              </a:ext>
            </a:extLst>
          </p:cNvPr>
          <p:cNvSpPr/>
          <p:nvPr/>
        </p:nvSpPr>
        <p:spPr>
          <a:xfrm>
            <a:off x="2185562" y="4281504"/>
            <a:ext cx="2519362" cy="1152525"/>
          </a:xfrm>
          <a:prstGeom prst="cloudCallout">
            <a:avLst>
              <a:gd name="adj1" fmla="val 52234"/>
              <a:gd name="adj2" fmla="val -7418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Mit Frust umgehen können</a:t>
            </a:r>
          </a:p>
        </p:txBody>
      </p:sp>
      <p:sp>
        <p:nvSpPr>
          <p:cNvPr id="17" name="Fumetto 4 13">
            <a:extLst>
              <a:ext uri="{FF2B5EF4-FFF2-40B4-BE49-F238E27FC236}">
                <a16:creationId xmlns:a16="http://schemas.microsoft.com/office/drawing/2014/main" id="{4018BD94-3F38-4691-D396-528A4468BD42}"/>
              </a:ext>
            </a:extLst>
          </p:cNvPr>
          <p:cNvSpPr/>
          <p:nvPr/>
        </p:nvSpPr>
        <p:spPr>
          <a:xfrm>
            <a:off x="2139524" y="3303604"/>
            <a:ext cx="1835150" cy="930275"/>
          </a:xfrm>
          <a:prstGeom prst="cloudCallout">
            <a:avLst>
              <a:gd name="adj1" fmla="val 87623"/>
              <a:gd name="adj2" fmla="val -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Verzichten</a:t>
            </a:r>
          </a:p>
        </p:txBody>
      </p:sp>
      <p:sp>
        <p:nvSpPr>
          <p:cNvPr id="18" name="Fumetto 4 14">
            <a:extLst>
              <a:ext uri="{FF2B5EF4-FFF2-40B4-BE49-F238E27FC236}">
                <a16:creationId xmlns:a16="http://schemas.microsoft.com/office/drawing/2014/main" id="{D525F722-01B8-E977-B025-AED33499A5E9}"/>
              </a:ext>
            </a:extLst>
          </p:cNvPr>
          <p:cNvSpPr/>
          <p:nvPr/>
        </p:nvSpPr>
        <p:spPr>
          <a:xfrm>
            <a:off x="2185562" y="2259029"/>
            <a:ext cx="2159000" cy="936625"/>
          </a:xfrm>
          <a:prstGeom prst="cloudCallout">
            <a:avLst>
              <a:gd name="adj1" fmla="val 64580"/>
              <a:gd name="adj2" fmla="val 5681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Sich wohl fühlen</a:t>
            </a:r>
          </a:p>
        </p:txBody>
      </p:sp>
      <p:sp>
        <p:nvSpPr>
          <p:cNvPr id="19" name="Fumetto 4 15">
            <a:extLst>
              <a:ext uri="{FF2B5EF4-FFF2-40B4-BE49-F238E27FC236}">
                <a16:creationId xmlns:a16="http://schemas.microsoft.com/office/drawing/2014/main" id="{25DD57C6-12F3-6F10-9FF2-CA7E8828AEC5}"/>
              </a:ext>
            </a:extLst>
          </p:cNvPr>
          <p:cNvSpPr/>
          <p:nvPr/>
        </p:nvSpPr>
        <p:spPr>
          <a:xfrm>
            <a:off x="3863612" y="1323991"/>
            <a:ext cx="2556000" cy="962025"/>
          </a:xfrm>
          <a:prstGeom prst="cloudCallout">
            <a:avLst>
              <a:gd name="adj1" fmla="val 8091"/>
              <a:gd name="adj2" fmla="val 9370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Kommunizieren können</a:t>
            </a:r>
          </a:p>
        </p:txBody>
      </p:sp>
      <p:sp>
        <p:nvSpPr>
          <p:cNvPr id="20" name="Fumetto 4 16">
            <a:extLst>
              <a:ext uri="{FF2B5EF4-FFF2-40B4-BE49-F238E27FC236}">
                <a16:creationId xmlns:a16="http://schemas.microsoft.com/office/drawing/2014/main" id="{C8752EC0-C668-BB55-F9B4-BE85F0D90760}"/>
              </a:ext>
            </a:extLst>
          </p:cNvPr>
          <p:cNvSpPr/>
          <p:nvPr/>
        </p:nvSpPr>
        <p:spPr>
          <a:xfrm>
            <a:off x="2185562" y="355616"/>
            <a:ext cx="2304000" cy="981075"/>
          </a:xfrm>
          <a:prstGeom prst="cloudCallout">
            <a:avLst>
              <a:gd name="adj1" fmla="val 42828"/>
              <a:gd name="adj2" fmla="val 75541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Um Hilfe bitten können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B57E60A-1CF2-21A5-FF07-DC9FA8E6CD73}"/>
              </a:ext>
            </a:extLst>
          </p:cNvPr>
          <p:cNvSpPr/>
          <p:nvPr/>
        </p:nvSpPr>
        <p:spPr>
          <a:xfrm>
            <a:off x="4507167" y="2633204"/>
            <a:ext cx="2268000" cy="2052000"/>
          </a:xfrm>
          <a:prstGeom prst="ellipse">
            <a:avLst/>
          </a:prstGeom>
          <a:solidFill>
            <a:srgbClr val="0799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RESSOURCEN</a:t>
            </a:r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A4EC226-D4C0-2BC6-C7B6-2C64E94B1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73" y="609039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5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25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25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2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 tmFilter="0, 0; .2, .5; .8, .5; 1, 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25" autoRev="1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625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62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62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625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25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625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 tmFilter="0, 0; .2, .5; .8, .5; 1, 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625" autoRev="1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75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25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625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250" tmFilter="0, 0; .2, .5; .8, .5; 1, 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625" autoRev="1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25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88" y="810375"/>
            <a:ext cx="2806697" cy="7565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97" y="3275398"/>
            <a:ext cx="10683803" cy="1290411"/>
          </a:xfrm>
        </p:spPr>
        <p:txBody>
          <a:bodyPr>
            <a:noAutofit/>
          </a:bodyPr>
          <a:lstStyle/>
          <a:p>
            <a:r>
              <a:rPr lang="de-DE" sz="4400" b="1" dirty="0">
                <a:latin typeface="+mn-lt"/>
              </a:rPr>
              <a:t>Danke für eure Aufmerksamkeit!</a:t>
            </a:r>
            <a:endParaRPr lang="de-DE" sz="4400" dirty="0">
              <a:latin typeface="+mn-lt"/>
            </a:endParaRPr>
          </a:p>
        </p:txBody>
      </p:sp>
      <p:pic>
        <p:nvPicPr>
          <p:cNvPr id="4" name="Google Shape;1522;p50">
            <a:extLst>
              <a:ext uri="{FF2B5EF4-FFF2-40B4-BE49-F238E27FC236}">
                <a16:creationId xmlns:a16="http://schemas.microsoft.com/office/drawing/2014/main" id="{B1AF4B80-F9D2-ECA5-2CD6-30E6B54D34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940" y="1055973"/>
            <a:ext cx="4061249" cy="22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D215C-3711-F2CC-93FC-1C36E39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32180" y="943096"/>
            <a:ext cx="10962640" cy="736917"/>
          </a:xfrm>
        </p:spPr>
        <p:txBody>
          <a:bodyPr>
            <a:noAutofit/>
          </a:bodyPr>
          <a:lstStyle/>
          <a:p>
            <a:r>
              <a:rPr lang="de-DE" sz="4400" b="1">
                <a:solidFill>
                  <a:schemeClr val="bg1"/>
                </a:solidFill>
                <a:latin typeface="+mn-lt"/>
              </a:rPr>
              <a:t>Was weisst du über Tabak und</a:t>
            </a:r>
            <a:br>
              <a:rPr lang="de-DE" sz="4400" b="1">
                <a:solidFill>
                  <a:schemeClr val="bg1"/>
                </a:solidFill>
                <a:latin typeface="+mn-lt"/>
              </a:rPr>
            </a:br>
            <a:r>
              <a:rPr lang="de-DE" sz="4400" b="1">
                <a:solidFill>
                  <a:schemeClr val="bg1"/>
                </a:solidFill>
                <a:latin typeface="+mn-lt"/>
              </a:rPr>
              <a:t>Nikotinprodukte?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oogle Shape;321;p14">
            <a:extLst>
              <a:ext uri="{FF2B5EF4-FFF2-40B4-BE49-F238E27FC236}">
                <a16:creationId xmlns:a16="http://schemas.microsoft.com/office/drawing/2014/main" id="{CD2022D0-D3CF-926A-5C27-ECC034CA5FF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E9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584137">
            <a:off x="1638255" y="2538281"/>
            <a:ext cx="1091750" cy="16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0;p35">
            <a:extLst>
              <a:ext uri="{FF2B5EF4-FFF2-40B4-BE49-F238E27FC236}">
                <a16:creationId xmlns:a16="http://schemas.microsoft.com/office/drawing/2014/main" id="{B5A45DC0-ADD9-9B38-1DF7-384E19E3DB22}"/>
              </a:ext>
            </a:extLst>
          </p:cNvPr>
          <p:cNvSpPr/>
          <p:nvPr/>
        </p:nvSpPr>
        <p:spPr>
          <a:xfrm>
            <a:off x="3114119" y="5254820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4" name="Google Shape;981;p35">
            <a:extLst>
              <a:ext uri="{FF2B5EF4-FFF2-40B4-BE49-F238E27FC236}">
                <a16:creationId xmlns:a16="http://schemas.microsoft.com/office/drawing/2014/main" id="{F16ACC8A-FA1A-7663-DA5E-B7B658C193C6}"/>
              </a:ext>
            </a:extLst>
          </p:cNvPr>
          <p:cNvSpPr/>
          <p:nvPr/>
        </p:nvSpPr>
        <p:spPr>
          <a:xfrm>
            <a:off x="4458242" y="5254821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grpSp>
        <p:nvGrpSpPr>
          <p:cNvPr id="3" name="Google Shape;988;p35">
            <a:extLst>
              <a:ext uri="{FF2B5EF4-FFF2-40B4-BE49-F238E27FC236}">
                <a16:creationId xmlns:a16="http://schemas.microsoft.com/office/drawing/2014/main" id="{4B357405-58F9-BB14-D493-78166F626777}"/>
              </a:ext>
            </a:extLst>
          </p:cNvPr>
          <p:cNvGrpSpPr/>
          <p:nvPr/>
        </p:nvGrpSpPr>
        <p:grpSpPr>
          <a:xfrm>
            <a:off x="2048435" y="3192265"/>
            <a:ext cx="4576717" cy="2281214"/>
            <a:chOff x="5624665" y="4577486"/>
            <a:chExt cx="6646382" cy="3486093"/>
          </a:xfrm>
        </p:grpSpPr>
        <p:sp>
          <p:nvSpPr>
            <p:cNvPr id="4" name="Google Shape;994;p35">
              <a:extLst>
                <a:ext uri="{FF2B5EF4-FFF2-40B4-BE49-F238E27FC236}">
                  <a16:creationId xmlns:a16="http://schemas.microsoft.com/office/drawing/2014/main" id="{ED046F12-3A7E-25B7-1943-72B4929A6857}"/>
                </a:ext>
              </a:extLst>
            </p:cNvPr>
            <p:cNvSpPr/>
            <p:nvPr/>
          </p:nvSpPr>
          <p:spPr>
            <a:xfrm rot="19958564">
              <a:off x="5624665" y="6035076"/>
              <a:ext cx="1253490" cy="1116964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sp>
          <p:nvSpPr>
            <p:cNvPr id="6" name="Google Shape;989;p35">
              <a:extLst>
                <a:ext uri="{FF2B5EF4-FFF2-40B4-BE49-F238E27FC236}">
                  <a16:creationId xmlns:a16="http://schemas.microsoft.com/office/drawing/2014/main" id="{34B92738-604F-B062-A268-9D70FB8A0C64}"/>
                </a:ext>
              </a:extLst>
            </p:cNvPr>
            <p:cNvSpPr/>
            <p:nvPr/>
          </p:nvSpPr>
          <p:spPr>
            <a:xfrm>
              <a:off x="9433883" y="6402175"/>
              <a:ext cx="2497454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pic>
          <p:nvPicPr>
            <p:cNvPr id="7" name="Google Shape;990;p35">
              <a:extLst>
                <a:ext uri="{FF2B5EF4-FFF2-40B4-BE49-F238E27FC236}">
                  <a16:creationId xmlns:a16="http://schemas.microsoft.com/office/drawing/2014/main" id="{11908D2C-2A74-72F4-F17D-223559E639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9438" y="4577486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91;p35">
              <a:extLst>
                <a:ext uri="{FF2B5EF4-FFF2-40B4-BE49-F238E27FC236}">
                  <a16:creationId xmlns:a16="http://schemas.microsoft.com/office/drawing/2014/main" id="{00735B78-DF0D-7B24-69AB-42F935F3D296}"/>
                </a:ext>
              </a:extLst>
            </p:cNvPr>
            <p:cNvSpPr/>
            <p:nvPr/>
          </p:nvSpPr>
          <p:spPr>
            <a:xfrm>
              <a:off x="11684307" y="6217141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</p:grpSp>
      <p:pic>
        <p:nvPicPr>
          <p:cNvPr id="9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6F05899-1046-2F72-5D63-44A613B29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12" name="Esplosione: 14 punte 11">
            <a:extLst>
              <a:ext uri="{FF2B5EF4-FFF2-40B4-BE49-F238E27FC236}">
                <a16:creationId xmlns:a16="http://schemas.microsoft.com/office/drawing/2014/main" id="{8BDB6C47-2CAC-0410-6372-942AB14B983A}"/>
              </a:ext>
            </a:extLst>
          </p:cNvPr>
          <p:cNvSpPr/>
          <p:nvPr/>
        </p:nvSpPr>
        <p:spPr>
          <a:xfrm>
            <a:off x="6221120" y="1680012"/>
            <a:ext cx="4741519" cy="3444437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9BC50E-51AE-AD44-F2A3-C20224252B43}"/>
              </a:ext>
            </a:extLst>
          </p:cNvPr>
          <p:cNvSpPr txBox="1"/>
          <p:nvPr/>
        </p:nvSpPr>
        <p:spPr>
          <a:xfrm>
            <a:off x="7323406" y="3076149"/>
            <a:ext cx="24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Tabak, Pfeife, Snus, Snuff, Vape, E-Zigarette, Nikotin,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>
                <a:latin typeface="+mn-lt"/>
              </a:rPr>
              <a:t>Wie viele Stoffe enthält der Rauch </a:t>
            </a:r>
            <a:br>
              <a:rPr lang="de-DE" sz="4400" b="1">
                <a:latin typeface="+mn-lt"/>
              </a:rPr>
            </a:br>
            <a:r>
              <a:rPr lang="de-DE" sz="4400" b="1">
                <a:latin typeface="+mn-lt"/>
              </a:rPr>
              <a:t>einer Zigarette?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Weniger als 100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Circa 100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Circa 1000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Mehr als 7000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42562" y="387966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715144" y="3843538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851474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27" name="Google Shape;238;p10">
            <a:extLst>
              <a:ext uri="{FF2B5EF4-FFF2-40B4-BE49-F238E27FC236}">
                <a16:creationId xmlns:a16="http://schemas.microsoft.com/office/drawing/2014/main" id="{DEDEFFC0-2EDF-A95C-1220-85B3A559C180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7672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>
                <a:solidFill>
                  <a:schemeClr val="bg1"/>
                </a:solidFill>
                <a:latin typeface="+mn-lt"/>
              </a:rPr>
              <a:t>Mehr als 7000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460CF-47CE-80B0-8CF9-4F857593CA65}"/>
              </a:ext>
            </a:extLst>
          </p:cNvPr>
          <p:cNvSpPr txBox="1">
            <a:spLocks/>
          </p:cNvSpPr>
          <p:nvPr/>
        </p:nvSpPr>
        <p:spPr>
          <a:xfrm>
            <a:off x="5246351" y="1455586"/>
            <a:ext cx="511935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In der Pflanze enthalten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Nikotin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de-DE" sz="2000">
                <a:solidFill>
                  <a:schemeClr val="bg1"/>
                </a:solidFill>
                <a:ea typeface="Rockwell"/>
                <a:cs typeface="Rockwell"/>
                <a:sym typeface="Rockwell"/>
              </a:rPr>
              <a:t>In der Umwelt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Pflanzenschutzmittel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DDT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Vom Hersteller hinzugefügt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Ammoniak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Menthol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Aromen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Verbrennungs</a:t>
            </a: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produkte</a:t>
            </a: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Teer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Kohlenmonoxid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Formaldehyd</a:t>
            </a:r>
            <a:endParaRPr kumimoji="0" lang="de-DE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Google Shape;253;p11">
            <a:extLst>
              <a:ext uri="{FF2B5EF4-FFF2-40B4-BE49-F238E27FC236}">
                <a16:creationId xmlns:a16="http://schemas.microsoft.com/office/drawing/2014/main" id="{BE608A07-4B1A-C69C-8393-CF6F94DBBFD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02" y="1698688"/>
            <a:ext cx="4408151" cy="46053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839;p32">
            <a:extLst>
              <a:ext uri="{FF2B5EF4-FFF2-40B4-BE49-F238E27FC236}">
                <a16:creationId xmlns:a16="http://schemas.microsoft.com/office/drawing/2014/main" id="{BC803D6D-4CA0-891A-97BD-F68B6E11E271}"/>
              </a:ext>
            </a:extLst>
          </p:cNvPr>
          <p:cNvSpPr/>
          <p:nvPr/>
        </p:nvSpPr>
        <p:spPr>
          <a:xfrm rot="645537">
            <a:off x="7571074" y="3939784"/>
            <a:ext cx="1893993" cy="1352550"/>
          </a:xfrm>
          <a:custGeom>
            <a:avLst/>
            <a:gdLst/>
            <a:ahLst/>
            <a:cxnLst/>
            <a:rect l="l" t="t" r="r" b="b"/>
            <a:pathLst>
              <a:path w="2840990" h="2028825" extrusionOk="0">
                <a:moveTo>
                  <a:pt x="2209114" y="1513700"/>
                </a:moveTo>
                <a:lnTo>
                  <a:pt x="2118410" y="1045629"/>
                </a:lnTo>
                <a:lnTo>
                  <a:pt x="2008416" y="1026680"/>
                </a:lnTo>
                <a:lnTo>
                  <a:pt x="1746707" y="995426"/>
                </a:lnTo>
                <a:lnTo>
                  <a:pt x="1435658" y="990269"/>
                </a:lnTo>
                <a:lnTo>
                  <a:pt x="1177696" y="1049578"/>
                </a:lnTo>
                <a:lnTo>
                  <a:pt x="1009942" y="1207630"/>
                </a:lnTo>
                <a:lnTo>
                  <a:pt x="897382" y="1419694"/>
                </a:lnTo>
                <a:lnTo>
                  <a:pt x="834123" y="1605661"/>
                </a:lnTo>
                <a:lnTo>
                  <a:pt x="814349" y="1685455"/>
                </a:lnTo>
                <a:lnTo>
                  <a:pt x="764247" y="1575562"/>
                </a:lnTo>
                <a:lnTo>
                  <a:pt x="647852" y="1355788"/>
                </a:lnTo>
                <a:lnTo>
                  <a:pt x="515975" y="1190967"/>
                </a:lnTo>
                <a:lnTo>
                  <a:pt x="419468" y="1245971"/>
                </a:lnTo>
                <a:lnTo>
                  <a:pt x="411670" y="1285303"/>
                </a:lnTo>
                <a:lnTo>
                  <a:pt x="409359" y="1326934"/>
                </a:lnTo>
                <a:lnTo>
                  <a:pt x="412076" y="1370482"/>
                </a:lnTo>
                <a:lnTo>
                  <a:pt x="419341" y="1415592"/>
                </a:lnTo>
                <a:lnTo>
                  <a:pt x="430669" y="1461884"/>
                </a:lnTo>
                <a:lnTo>
                  <a:pt x="445592" y="1508975"/>
                </a:lnTo>
                <a:lnTo>
                  <a:pt x="463638" y="1556499"/>
                </a:lnTo>
                <a:lnTo>
                  <a:pt x="484314" y="1604073"/>
                </a:lnTo>
                <a:lnTo>
                  <a:pt x="507136" y="1651330"/>
                </a:lnTo>
                <a:lnTo>
                  <a:pt x="531660" y="1697901"/>
                </a:lnTo>
                <a:lnTo>
                  <a:pt x="557377" y="1743405"/>
                </a:lnTo>
                <a:lnTo>
                  <a:pt x="583831" y="1787474"/>
                </a:lnTo>
                <a:lnTo>
                  <a:pt x="610539" y="1829727"/>
                </a:lnTo>
                <a:lnTo>
                  <a:pt x="637019" y="1869808"/>
                </a:lnTo>
                <a:lnTo>
                  <a:pt x="662800" y="1907311"/>
                </a:lnTo>
                <a:lnTo>
                  <a:pt x="687400" y="1941893"/>
                </a:lnTo>
                <a:lnTo>
                  <a:pt x="710336" y="1973160"/>
                </a:lnTo>
                <a:lnTo>
                  <a:pt x="738886" y="2004085"/>
                </a:lnTo>
                <a:lnTo>
                  <a:pt x="783043" y="2028101"/>
                </a:lnTo>
                <a:lnTo>
                  <a:pt x="798334" y="2028329"/>
                </a:lnTo>
                <a:lnTo>
                  <a:pt x="813066" y="2022144"/>
                </a:lnTo>
                <a:lnTo>
                  <a:pt x="829170" y="2008555"/>
                </a:lnTo>
                <a:lnTo>
                  <a:pt x="849782" y="1979256"/>
                </a:lnTo>
                <a:lnTo>
                  <a:pt x="873696" y="1945805"/>
                </a:lnTo>
                <a:lnTo>
                  <a:pt x="900569" y="1908860"/>
                </a:lnTo>
                <a:lnTo>
                  <a:pt x="930021" y="1869147"/>
                </a:lnTo>
                <a:lnTo>
                  <a:pt x="961707" y="1827326"/>
                </a:lnTo>
                <a:lnTo>
                  <a:pt x="995260" y="1784108"/>
                </a:lnTo>
                <a:lnTo>
                  <a:pt x="1030325" y="1740192"/>
                </a:lnTo>
                <a:lnTo>
                  <a:pt x="1066558" y="1696237"/>
                </a:lnTo>
                <a:lnTo>
                  <a:pt x="1103579" y="1652968"/>
                </a:lnTo>
                <a:lnTo>
                  <a:pt x="1141044" y="1611058"/>
                </a:lnTo>
                <a:lnTo>
                  <a:pt x="1178598" y="1571205"/>
                </a:lnTo>
                <a:lnTo>
                  <a:pt x="1215872" y="1534096"/>
                </a:lnTo>
                <a:lnTo>
                  <a:pt x="1252512" y="1500416"/>
                </a:lnTo>
                <a:lnTo>
                  <a:pt x="1288161" y="1470875"/>
                </a:lnTo>
                <a:lnTo>
                  <a:pt x="1322451" y="1446149"/>
                </a:lnTo>
                <a:lnTo>
                  <a:pt x="1573403" y="1396936"/>
                </a:lnTo>
                <a:lnTo>
                  <a:pt x="1857540" y="1431594"/>
                </a:lnTo>
                <a:lnTo>
                  <a:pt x="2103958" y="1485620"/>
                </a:lnTo>
                <a:lnTo>
                  <a:pt x="2209114" y="1513700"/>
                </a:lnTo>
                <a:close/>
              </a:path>
              <a:path w="2840990" h="2028825" extrusionOk="0">
                <a:moveTo>
                  <a:pt x="2840825" y="33375"/>
                </a:moveTo>
                <a:lnTo>
                  <a:pt x="2678823" y="4965"/>
                </a:lnTo>
                <a:lnTo>
                  <a:pt x="2205266" y="0"/>
                </a:lnTo>
                <a:lnTo>
                  <a:pt x="1438808" y="138887"/>
                </a:lnTo>
                <a:lnTo>
                  <a:pt x="408698" y="537933"/>
                </a:lnTo>
                <a:lnTo>
                  <a:pt x="375551" y="537794"/>
                </a:lnTo>
                <a:lnTo>
                  <a:pt x="323189" y="542239"/>
                </a:lnTo>
                <a:lnTo>
                  <a:pt x="271411" y="551243"/>
                </a:lnTo>
                <a:lnTo>
                  <a:pt x="220611" y="564718"/>
                </a:lnTo>
                <a:lnTo>
                  <a:pt x="171183" y="582574"/>
                </a:lnTo>
                <a:lnTo>
                  <a:pt x="123545" y="604723"/>
                </a:lnTo>
                <a:lnTo>
                  <a:pt x="78092" y="631075"/>
                </a:lnTo>
                <a:lnTo>
                  <a:pt x="44932" y="656209"/>
                </a:lnTo>
                <a:lnTo>
                  <a:pt x="17145" y="687006"/>
                </a:lnTo>
                <a:lnTo>
                  <a:pt x="317" y="722160"/>
                </a:lnTo>
                <a:lnTo>
                  <a:pt x="0" y="760298"/>
                </a:lnTo>
                <a:lnTo>
                  <a:pt x="13055" y="787196"/>
                </a:lnTo>
                <a:lnTo>
                  <a:pt x="35153" y="807720"/>
                </a:lnTo>
                <a:lnTo>
                  <a:pt x="63068" y="821258"/>
                </a:lnTo>
                <a:lnTo>
                  <a:pt x="93573" y="827138"/>
                </a:lnTo>
                <a:lnTo>
                  <a:pt x="124091" y="826046"/>
                </a:lnTo>
                <a:lnTo>
                  <a:pt x="154139" y="820115"/>
                </a:lnTo>
                <a:lnTo>
                  <a:pt x="183705" y="810996"/>
                </a:lnTo>
                <a:lnTo>
                  <a:pt x="212763" y="800341"/>
                </a:lnTo>
                <a:lnTo>
                  <a:pt x="147294" y="853401"/>
                </a:lnTo>
                <a:lnTo>
                  <a:pt x="114338" y="881684"/>
                </a:lnTo>
                <a:lnTo>
                  <a:pt x="86614" y="914603"/>
                </a:lnTo>
                <a:lnTo>
                  <a:pt x="71043" y="955052"/>
                </a:lnTo>
                <a:lnTo>
                  <a:pt x="70383" y="976439"/>
                </a:lnTo>
                <a:lnTo>
                  <a:pt x="75717" y="997038"/>
                </a:lnTo>
                <a:lnTo>
                  <a:pt x="93421" y="1021041"/>
                </a:lnTo>
                <a:lnTo>
                  <a:pt x="119341" y="1036548"/>
                </a:lnTo>
                <a:lnTo>
                  <a:pt x="149821" y="1043901"/>
                </a:lnTo>
                <a:lnTo>
                  <a:pt x="181254" y="1043495"/>
                </a:lnTo>
                <a:lnTo>
                  <a:pt x="226618" y="1031240"/>
                </a:lnTo>
                <a:lnTo>
                  <a:pt x="268643" y="1009624"/>
                </a:lnTo>
                <a:lnTo>
                  <a:pt x="308000" y="981964"/>
                </a:lnTo>
                <a:lnTo>
                  <a:pt x="345338" y="951598"/>
                </a:lnTo>
                <a:lnTo>
                  <a:pt x="319455" y="991285"/>
                </a:lnTo>
                <a:lnTo>
                  <a:pt x="299885" y="1034300"/>
                </a:lnTo>
                <a:lnTo>
                  <a:pt x="293281" y="1077633"/>
                </a:lnTo>
                <a:lnTo>
                  <a:pt x="306311" y="1118209"/>
                </a:lnTo>
                <a:lnTo>
                  <a:pt x="330517" y="1141349"/>
                </a:lnTo>
                <a:lnTo>
                  <a:pt x="362242" y="1153160"/>
                </a:lnTo>
                <a:lnTo>
                  <a:pt x="397090" y="1154163"/>
                </a:lnTo>
                <a:lnTo>
                  <a:pt x="430720" y="1144841"/>
                </a:lnTo>
                <a:lnTo>
                  <a:pt x="485419" y="1103934"/>
                </a:lnTo>
                <a:lnTo>
                  <a:pt x="526897" y="1047953"/>
                </a:lnTo>
                <a:lnTo>
                  <a:pt x="562711" y="984199"/>
                </a:lnTo>
                <a:lnTo>
                  <a:pt x="590575" y="922185"/>
                </a:lnTo>
                <a:lnTo>
                  <a:pt x="594233" y="929386"/>
                </a:lnTo>
                <a:lnTo>
                  <a:pt x="773442" y="842352"/>
                </a:lnTo>
                <a:lnTo>
                  <a:pt x="1249006" y="646531"/>
                </a:lnTo>
                <a:lnTo>
                  <a:pt x="1927771" y="439801"/>
                </a:lnTo>
                <a:lnTo>
                  <a:pt x="2716593" y="320027"/>
                </a:lnTo>
                <a:lnTo>
                  <a:pt x="2840825" y="3337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grpSp>
        <p:nvGrpSpPr>
          <p:cNvPr id="3" name="Google Shape;840;p32">
            <a:extLst>
              <a:ext uri="{FF2B5EF4-FFF2-40B4-BE49-F238E27FC236}">
                <a16:creationId xmlns:a16="http://schemas.microsoft.com/office/drawing/2014/main" id="{7139DEC0-1077-9A85-9062-75094B196EDB}"/>
              </a:ext>
            </a:extLst>
          </p:cNvPr>
          <p:cNvGrpSpPr/>
          <p:nvPr/>
        </p:nvGrpSpPr>
        <p:grpSpPr>
          <a:xfrm>
            <a:off x="8335461" y="2807490"/>
            <a:ext cx="3679441" cy="2619146"/>
            <a:chOff x="10750828" y="6146177"/>
            <a:chExt cx="5519162" cy="3928719"/>
          </a:xfrm>
        </p:grpSpPr>
        <p:sp>
          <p:nvSpPr>
            <p:cNvPr id="4" name="Google Shape;841;p32">
              <a:extLst>
                <a:ext uri="{FF2B5EF4-FFF2-40B4-BE49-F238E27FC236}">
                  <a16:creationId xmlns:a16="http://schemas.microsoft.com/office/drawing/2014/main" id="{65579CF5-462C-3493-3797-9D19CE2C2F07}"/>
                </a:ext>
              </a:extLst>
            </p:cNvPr>
            <p:cNvSpPr/>
            <p:nvPr/>
          </p:nvSpPr>
          <p:spPr>
            <a:xfrm>
              <a:off x="13488213" y="7940026"/>
              <a:ext cx="2398395" cy="2134870"/>
            </a:xfrm>
            <a:custGeom>
              <a:avLst/>
              <a:gdLst/>
              <a:ahLst/>
              <a:cxnLst/>
              <a:rect l="l" t="t" r="r" b="b"/>
              <a:pathLst>
                <a:path w="2398394" h="2134870" extrusionOk="0">
                  <a:moveTo>
                    <a:pt x="2272881" y="1437754"/>
                  </a:moveTo>
                  <a:lnTo>
                    <a:pt x="2271077" y="1396098"/>
                  </a:lnTo>
                  <a:lnTo>
                    <a:pt x="2263749" y="1356677"/>
                  </a:lnTo>
                  <a:lnTo>
                    <a:pt x="2167902" y="1300530"/>
                  </a:lnTo>
                  <a:lnTo>
                    <a:pt x="2034057" y="1463738"/>
                  </a:lnTo>
                  <a:lnTo>
                    <a:pt x="1915007" y="1682102"/>
                  </a:lnTo>
                  <a:lnTo>
                    <a:pt x="1863598" y="1791385"/>
                  </a:lnTo>
                  <a:lnTo>
                    <a:pt x="1844776" y="1711363"/>
                  </a:lnTo>
                  <a:lnTo>
                    <a:pt x="1783765" y="1524647"/>
                  </a:lnTo>
                  <a:lnTo>
                    <a:pt x="1673745" y="1311249"/>
                  </a:lnTo>
                  <a:lnTo>
                    <a:pt x="1507921" y="1151191"/>
                  </a:lnTo>
                  <a:lnTo>
                    <a:pt x="1250670" y="1088783"/>
                  </a:lnTo>
                  <a:lnTo>
                    <a:pt x="939584" y="1090218"/>
                  </a:lnTo>
                  <a:lnTo>
                    <a:pt x="677506" y="1118336"/>
                  </a:lnTo>
                  <a:lnTo>
                    <a:pt x="567296" y="1135964"/>
                  </a:lnTo>
                  <a:lnTo>
                    <a:pt x="470941" y="1602892"/>
                  </a:lnTo>
                  <a:lnTo>
                    <a:pt x="576414" y="1576082"/>
                  </a:lnTo>
                  <a:lnTo>
                    <a:pt x="823468" y="1525016"/>
                  </a:lnTo>
                  <a:lnTo>
                    <a:pt x="1108036" y="1493761"/>
                  </a:lnTo>
                  <a:lnTo>
                    <a:pt x="1326019" y="1526387"/>
                  </a:lnTo>
                  <a:lnTo>
                    <a:pt x="1392377" y="1571129"/>
                  </a:lnTo>
                  <a:lnTo>
                    <a:pt x="1427670" y="1601101"/>
                  </a:lnTo>
                  <a:lnTo>
                    <a:pt x="1463916" y="1635213"/>
                  </a:lnTo>
                  <a:lnTo>
                    <a:pt x="1500733" y="1672767"/>
                  </a:lnTo>
                  <a:lnTo>
                    <a:pt x="1537804" y="1713064"/>
                  </a:lnTo>
                  <a:lnTo>
                    <a:pt x="1574774" y="1755432"/>
                  </a:lnTo>
                  <a:lnTo>
                    <a:pt x="1611274" y="1799145"/>
                  </a:lnTo>
                  <a:lnTo>
                    <a:pt x="1646974" y="1843519"/>
                  </a:lnTo>
                  <a:lnTo>
                    <a:pt x="1681505" y="1887867"/>
                  </a:lnTo>
                  <a:lnTo>
                    <a:pt x="1714538" y="1931479"/>
                  </a:lnTo>
                  <a:lnTo>
                    <a:pt x="1745716" y="1973668"/>
                  </a:lnTo>
                  <a:lnTo>
                    <a:pt x="1774698" y="2013750"/>
                  </a:lnTo>
                  <a:lnTo>
                    <a:pt x="1801114" y="2050999"/>
                  </a:lnTo>
                  <a:lnTo>
                    <a:pt x="1824621" y="2084743"/>
                  </a:lnTo>
                  <a:lnTo>
                    <a:pt x="1844890" y="2114283"/>
                  </a:lnTo>
                  <a:lnTo>
                    <a:pt x="1860829" y="2128062"/>
                  </a:lnTo>
                  <a:lnTo>
                    <a:pt x="1875497" y="2134425"/>
                  </a:lnTo>
                  <a:lnTo>
                    <a:pt x="1890788" y="2134387"/>
                  </a:lnTo>
                  <a:lnTo>
                    <a:pt x="1908568" y="2128939"/>
                  </a:lnTo>
                  <a:lnTo>
                    <a:pt x="1948815" y="2097112"/>
                  </a:lnTo>
                  <a:lnTo>
                    <a:pt x="1987461" y="2049335"/>
                  </a:lnTo>
                  <a:lnTo>
                    <a:pt x="2012467" y="2015058"/>
                  </a:lnTo>
                  <a:lnTo>
                    <a:pt x="2038692" y="1977859"/>
                  </a:lnTo>
                  <a:lnTo>
                    <a:pt x="2065655" y="1938108"/>
                  </a:lnTo>
                  <a:lnTo>
                    <a:pt x="2092871" y="1896173"/>
                  </a:lnTo>
                  <a:lnTo>
                    <a:pt x="2119846" y="1852422"/>
                  </a:lnTo>
                  <a:lnTo>
                    <a:pt x="2146122" y="1807235"/>
                  </a:lnTo>
                  <a:lnTo>
                    <a:pt x="2171192" y="1760956"/>
                  </a:lnTo>
                  <a:lnTo>
                    <a:pt x="2194598" y="1713979"/>
                  </a:lnTo>
                  <a:lnTo>
                    <a:pt x="2215845" y="1666646"/>
                  </a:lnTo>
                  <a:lnTo>
                    <a:pt x="2234450" y="1619351"/>
                  </a:lnTo>
                  <a:lnTo>
                    <a:pt x="2249932" y="1572437"/>
                  </a:lnTo>
                  <a:lnTo>
                    <a:pt x="2261819" y="1526298"/>
                  </a:lnTo>
                  <a:lnTo>
                    <a:pt x="2269629" y="1481277"/>
                  </a:lnTo>
                  <a:lnTo>
                    <a:pt x="2272881" y="1437754"/>
                  </a:lnTo>
                  <a:close/>
                </a:path>
                <a:path w="2398394" h="2134870" extrusionOk="0">
                  <a:moveTo>
                    <a:pt x="2397899" y="705612"/>
                  </a:moveTo>
                  <a:lnTo>
                    <a:pt x="1390218" y="225996"/>
                  </a:lnTo>
                  <a:lnTo>
                    <a:pt x="636270" y="30353"/>
                  </a:lnTo>
                  <a:lnTo>
                    <a:pt x="163664" y="0"/>
                  </a:lnTo>
                  <a:lnTo>
                    <a:pt x="0" y="16256"/>
                  </a:lnTo>
                  <a:lnTo>
                    <a:pt x="102476" y="311378"/>
                  </a:lnTo>
                  <a:lnTo>
                    <a:pt x="880160" y="489623"/>
                  </a:lnTo>
                  <a:lnTo>
                    <a:pt x="1541602" y="746404"/>
                  </a:lnTo>
                  <a:lnTo>
                    <a:pt x="2001215" y="977150"/>
                  </a:lnTo>
                  <a:lnTo>
                    <a:pt x="2173440" y="1077302"/>
                  </a:lnTo>
                  <a:lnTo>
                    <a:pt x="2397899" y="705612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pic>
          <p:nvPicPr>
            <p:cNvPr id="6" name="Google Shape;842;p32">
              <a:extLst>
                <a:ext uri="{FF2B5EF4-FFF2-40B4-BE49-F238E27FC236}">
                  <a16:creationId xmlns:a16="http://schemas.microsoft.com/office/drawing/2014/main" id="{1A510EC0-144E-2C42-CB2D-92AC20D5EC5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50828" y="6404473"/>
              <a:ext cx="4314413" cy="3481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843;p32">
              <a:extLst>
                <a:ext uri="{FF2B5EF4-FFF2-40B4-BE49-F238E27FC236}">
                  <a16:creationId xmlns:a16="http://schemas.microsoft.com/office/drawing/2014/main" id="{F14616DB-401C-AF33-1EB9-078FC97545BE}"/>
                </a:ext>
              </a:extLst>
            </p:cNvPr>
            <p:cNvSpPr/>
            <p:nvPr/>
          </p:nvSpPr>
          <p:spPr>
            <a:xfrm>
              <a:off x="15664200" y="8639400"/>
              <a:ext cx="605790" cy="618490"/>
            </a:xfrm>
            <a:custGeom>
              <a:avLst/>
              <a:gdLst/>
              <a:ahLst/>
              <a:cxnLst/>
              <a:rect l="l" t="t" r="r" b="b"/>
              <a:pathLst>
                <a:path w="605790" h="618490" extrusionOk="0">
                  <a:moveTo>
                    <a:pt x="212093" y="618340"/>
                  </a:moveTo>
                  <a:lnTo>
                    <a:pt x="144447" y="604926"/>
                  </a:lnTo>
                  <a:lnTo>
                    <a:pt x="92948" y="560070"/>
                  </a:lnTo>
                  <a:lnTo>
                    <a:pt x="55773" y="501165"/>
                  </a:lnTo>
                  <a:lnTo>
                    <a:pt x="24799" y="434926"/>
                  </a:lnTo>
                  <a:lnTo>
                    <a:pt x="0" y="366127"/>
                  </a:lnTo>
                  <a:lnTo>
                    <a:pt x="3574" y="344610"/>
                  </a:lnTo>
                  <a:lnTo>
                    <a:pt x="693" y="245535"/>
                  </a:lnTo>
                  <a:lnTo>
                    <a:pt x="4264" y="224023"/>
                  </a:lnTo>
                  <a:lnTo>
                    <a:pt x="25534" y="187295"/>
                  </a:lnTo>
                  <a:lnTo>
                    <a:pt x="43978" y="149070"/>
                  </a:lnTo>
                  <a:lnTo>
                    <a:pt x="59498" y="109569"/>
                  </a:lnTo>
                  <a:lnTo>
                    <a:pt x="71997" y="69015"/>
                  </a:lnTo>
                  <a:lnTo>
                    <a:pt x="76779" y="51918"/>
                  </a:lnTo>
                  <a:lnTo>
                    <a:pt x="82928" y="35268"/>
                  </a:lnTo>
                  <a:lnTo>
                    <a:pt x="112598" y="5563"/>
                  </a:lnTo>
                  <a:lnTo>
                    <a:pt x="192363" y="0"/>
                  </a:lnTo>
                  <a:lnTo>
                    <a:pt x="244774" y="3717"/>
                  </a:lnTo>
                  <a:lnTo>
                    <a:pt x="296658" y="12053"/>
                  </a:lnTo>
                  <a:lnTo>
                    <a:pt x="347620" y="24890"/>
                  </a:lnTo>
                  <a:lnTo>
                    <a:pt x="397270" y="42111"/>
                  </a:lnTo>
                  <a:lnTo>
                    <a:pt x="445215" y="63598"/>
                  </a:lnTo>
                  <a:lnTo>
                    <a:pt x="491063" y="89236"/>
                  </a:lnTo>
                  <a:lnTo>
                    <a:pt x="534421" y="118905"/>
                  </a:lnTo>
                  <a:lnTo>
                    <a:pt x="565629" y="146434"/>
                  </a:lnTo>
                  <a:lnTo>
                    <a:pt x="591033" y="179229"/>
                  </a:lnTo>
                  <a:lnTo>
                    <a:pt x="605187" y="215532"/>
                  </a:lnTo>
                  <a:lnTo>
                    <a:pt x="602645" y="253584"/>
                  </a:lnTo>
                  <a:lnTo>
                    <a:pt x="587618" y="279419"/>
                  </a:lnTo>
                  <a:lnTo>
                    <a:pt x="564053" y="298249"/>
                  </a:lnTo>
                  <a:lnTo>
                    <a:pt x="535213" y="309668"/>
                  </a:lnTo>
                  <a:lnTo>
                    <a:pt x="504359" y="313268"/>
                  </a:lnTo>
                  <a:lnTo>
                    <a:pt x="474019" y="309888"/>
                  </a:lnTo>
                  <a:lnTo>
                    <a:pt x="444495" y="301738"/>
                  </a:lnTo>
                  <a:lnTo>
                    <a:pt x="415688" y="290450"/>
                  </a:lnTo>
                  <a:lnTo>
                    <a:pt x="387501" y="277660"/>
                  </a:lnTo>
                  <a:lnTo>
                    <a:pt x="448850" y="335467"/>
                  </a:lnTo>
                  <a:lnTo>
                    <a:pt x="479583" y="366115"/>
                  </a:lnTo>
                  <a:lnTo>
                    <a:pt x="504756" y="401011"/>
                  </a:lnTo>
                  <a:lnTo>
                    <a:pt x="517263" y="442503"/>
                  </a:lnTo>
                  <a:lnTo>
                    <a:pt x="516338" y="463875"/>
                  </a:lnTo>
                  <a:lnTo>
                    <a:pt x="509481" y="484031"/>
                  </a:lnTo>
                  <a:lnTo>
                    <a:pt x="490041" y="506639"/>
                  </a:lnTo>
                  <a:lnTo>
                    <a:pt x="463042" y="520161"/>
                  </a:lnTo>
                  <a:lnTo>
                    <a:pt x="432083" y="525227"/>
                  </a:lnTo>
                  <a:lnTo>
                    <a:pt x="400763" y="522467"/>
                  </a:lnTo>
                  <a:lnTo>
                    <a:pt x="356453" y="506870"/>
                  </a:lnTo>
                  <a:lnTo>
                    <a:pt x="316159" y="482184"/>
                  </a:lnTo>
                  <a:lnTo>
                    <a:pt x="278975" y="451678"/>
                  </a:lnTo>
                  <a:lnTo>
                    <a:pt x="243997" y="418620"/>
                  </a:lnTo>
                  <a:lnTo>
                    <a:pt x="266852" y="460106"/>
                  </a:lnTo>
                  <a:lnTo>
                    <a:pt x="283152" y="504470"/>
                  </a:lnTo>
                  <a:lnTo>
                    <a:pt x="286491" y="548171"/>
                  </a:lnTo>
                  <a:lnTo>
                    <a:pt x="270465" y="587668"/>
                  </a:lnTo>
                  <a:lnTo>
                    <a:pt x="244602" y="608930"/>
                  </a:lnTo>
                  <a:lnTo>
                    <a:pt x="212093" y="61834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sp>
          <p:nvSpPr>
            <p:cNvPr id="8" name="Google Shape;844;p32">
              <a:extLst>
                <a:ext uri="{FF2B5EF4-FFF2-40B4-BE49-F238E27FC236}">
                  <a16:creationId xmlns:a16="http://schemas.microsoft.com/office/drawing/2014/main" id="{7117A0EC-5D43-3FA3-A1B0-AE97DAD1183E}"/>
                </a:ext>
              </a:extLst>
            </p:cNvPr>
            <p:cNvSpPr/>
            <p:nvPr/>
          </p:nvSpPr>
          <p:spPr>
            <a:xfrm>
              <a:off x="11213960" y="6146177"/>
              <a:ext cx="3990340" cy="1051560"/>
            </a:xfrm>
            <a:custGeom>
              <a:avLst/>
              <a:gdLst/>
              <a:ahLst/>
              <a:cxnLst/>
              <a:rect l="l" t="t" r="r" b="b"/>
              <a:pathLst>
                <a:path w="3990340" h="1051559" extrusionOk="0">
                  <a:moveTo>
                    <a:pt x="2172690" y="52019"/>
                  </a:moveTo>
                  <a:lnTo>
                    <a:pt x="1910308" y="25539"/>
                  </a:lnTo>
                  <a:lnTo>
                    <a:pt x="1291932" y="0"/>
                  </a:lnTo>
                  <a:lnTo>
                    <a:pt x="570776" y="56286"/>
                  </a:lnTo>
                  <a:lnTo>
                    <a:pt x="0" y="275234"/>
                  </a:lnTo>
                  <a:lnTo>
                    <a:pt x="143878" y="230365"/>
                  </a:lnTo>
                  <a:lnTo>
                    <a:pt x="564743" y="136982"/>
                  </a:lnTo>
                  <a:lnTo>
                    <a:pt x="1246403" y="56921"/>
                  </a:lnTo>
                  <a:lnTo>
                    <a:pt x="2172690" y="52019"/>
                  </a:lnTo>
                  <a:close/>
                </a:path>
                <a:path w="3990340" h="1051559" extrusionOk="0">
                  <a:moveTo>
                    <a:pt x="3990022" y="853605"/>
                  </a:moveTo>
                  <a:lnTo>
                    <a:pt x="3948798" y="673811"/>
                  </a:lnTo>
                  <a:lnTo>
                    <a:pt x="3759073" y="594868"/>
                  </a:lnTo>
                  <a:lnTo>
                    <a:pt x="3550323" y="576795"/>
                  </a:lnTo>
                  <a:lnTo>
                    <a:pt x="3451961" y="579653"/>
                  </a:lnTo>
                  <a:lnTo>
                    <a:pt x="3517798" y="580771"/>
                  </a:lnTo>
                  <a:lnTo>
                    <a:pt x="3666439" y="603758"/>
                  </a:lnTo>
                  <a:lnTo>
                    <a:pt x="3824605" y="678116"/>
                  </a:lnTo>
                  <a:lnTo>
                    <a:pt x="3918991" y="833323"/>
                  </a:lnTo>
                  <a:lnTo>
                    <a:pt x="3581882" y="975855"/>
                  </a:lnTo>
                  <a:lnTo>
                    <a:pt x="2790748" y="1022311"/>
                  </a:lnTo>
                  <a:lnTo>
                    <a:pt x="1990090" y="1017397"/>
                  </a:lnTo>
                  <a:lnTo>
                    <a:pt x="1624431" y="1005814"/>
                  </a:lnTo>
                  <a:lnTo>
                    <a:pt x="1979777" y="1027696"/>
                  </a:lnTo>
                  <a:lnTo>
                    <a:pt x="2769158" y="1051483"/>
                  </a:lnTo>
                  <a:lnTo>
                    <a:pt x="3577577" y="1014374"/>
                  </a:lnTo>
                  <a:lnTo>
                    <a:pt x="3990022" y="85360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</p:grpSp>
      <p:pic>
        <p:nvPicPr>
          <p:cNvPr id="12" name="Immagine 11" descr="Immagine che contiene cielo, accendino, Sigaretta, Prodotti derivati dal tabacco&#10;&#10;Descrizione generata automaticamente">
            <a:extLst>
              <a:ext uri="{FF2B5EF4-FFF2-40B4-BE49-F238E27FC236}">
                <a16:creationId xmlns:a16="http://schemas.microsoft.com/office/drawing/2014/main" id="{EF6F9FFB-B1C9-38ED-7D77-90795F9001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32718" r="45361" b="8083"/>
          <a:stretch/>
        </p:blipFill>
        <p:spPr bwMode="auto">
          <a:xfrm rot="4582225">
            <a:off x="9644886" y="1081944"/>
            <a:ext cx="432575" cy="255681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0E27D45E-6F3B-9A3F-D410-771D5FB4B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98" y="350189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>
                <a:latin typeface="+mn-lt"/>
              </a:rPr>
              <a:t>Welches ist der Stoff, der </a:t>
            </a:r>
            <a:br>
              <a:rPr lang="de-DE" sz="4400" b="1">
                <a:latin typeface="+mn-lt"/>
              </a:rPr>
            </a:br>
            <a:r>
              <a:rPr lang="de-DE" sz="4400" b="1">
                <a:latin typeface="+mn-lt"/>
              </a:rPr>
              <a:t>abhängig macht?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Aceton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Nikotin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Teer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Menthol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16485" y="3846583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94338" y="3899822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03492" y="3865471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788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>
                <a:solidFill>
                  <a:schemeClr val="bg1"/>
                </a:solidFill>
                <a:latin typeface="+mn-lt"/>
              </a:rPr>
              <a:t>Nikotin!</a:t>
            </a: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02C6CE0-B33E-46E9-DE13-D2EE69CE9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73437"/>
            <a:ext cx="1996515" cy="5381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B5FBEE-B6D4-6F45-EDF6-88EB52693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887" y="2136304"/>
            <a:ext cx="1999128" cy="1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29;p36">
            <a:extLst>
              <a:ext uri="{FF2B5EF4-FFF2-40B4-BE49-F238E27FC236}">
                <a16:creationId xmlns:a16="http://schemas.microsoft.com/office/drawing/2014/main" id="{7AF03CBA-BFD0-33FD-9A35-A7B581147060}"/>
              </a:ext>
            </a:extLst>
          </p:cNvPr>
          <p:cNvSpPr/>
          <p:nvPr/>
        </p:nvSpPr>
        <p:spPr>
          <a:xfrm>
            <a:off x="2160580" y="4222361"/>
            <a:ext cx="1377526" cy="843703"/>
          </a:xfrm>
          <a:custGeom>
            <a:avLst/>
            <a:gdLst/>
            <a:ahLst/>
            <a:cxnLst/>
            <a:rect l="l" t="t" r="r" b="b"/>
            <a:pathLst>
              <a:path w="2066290" h="1265554" extrusionOk="0">
                <a:moveTo>
                  <a:pt x="1255556" y="1265505"/>
                </a:moveTo>
                <a:lnTo>
                  <a:pt x="913353" y="1232237"/>
                </a:lnTo>
                <a:lnTo>
                  <a:pt x="608487" y="1029043"/>
                </a:lnTo>
                <a:lnTo>
                  <a:pt x="312539" y="714136"/>
                </a:lnTo>
                <a:lnTo>
                  <a:pt x="88659" y="424638"/>
                </a:lnTo>
                <a:lnTo>
                  <a:pt x="0" y="297667"/>
                </a:lnTo>
                <a:lnTo>
                  <a:pt x="270322" y="0"/>
                </a:lnTo>
                <a:lnTo>
                  <a:pt x="344280" y="103490"/>
                </a:lnTo>
                <a:lnTo>
                  <a:pt x="527258" y="347473"/>
                </a:lnTo>
                <a:lnTo>
                  <a:pt x="760911" y="632215"/>
                </a:lnTo>
                <a:lnTo>
                  <a:pt x="986894" y="857984"/>
                </a:lnTo>
                <a:lnTo>
                  <a:pt x="1233592" y="915506"/>
                </a:lnTo>
                <a:lnTo>
                  <a:pt x="1512828" y="830108"/>
                </a:lnTo>
                <a:lnTo>
                  <a:pt x="1741390" y="703950"/>
                </a:lnTo>
                <a:lnTo>
                  <a:pt x="1836069" y="639195"/>
                </a:lnTo>
                <a:lnTo>
                  <a:pt x="2065712" y="1079306"/>
                </a:lnTo>
                <a:lnTo>
                  <a:pt x="1939705" y="1122256"/>
                </a:lnTo>
                <a:lnTo>
                  <a:pt x="1633663" y="1206584"/>
                </a:lnTo>
                <a:lnTo>
                  <a:pt x="1255556" y="126550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799A7"/>
                </a:solidFill>
                <a:latin typeface="+mn-lt"/>
              </a:rPr>
              <a:t>Schaut euch das Foto genau an …</a:t>
            </a:r>
            <a:endParaRPr lang="de-DE" b="1" dirty="0">
              <a:solidFill>
                <a:srgbClr val="0799A7"/>
              </a:solidFill>
              <a:latin typeface="+mn-lt"/>
            </a:endParaRPr>
          </a:p>
        </p:txBody>
      </p:sp>
      <p:sp>
        <p:nvSpPr>
          <p:cNvPr id="9" name="Google Shape;1030;p36">
            <a:extLst>
              <a:ext uri="{FF2B5EF4-FFF2-40B4-BE49-F238E27FC236}">
                <a16:creationId xmlns:a16="http://schemas.microsoft.com/office/drawing/2014/main" id="{7E6A7A21-403A-E12B-B530-33CEAA8A87E4}"/>
              </a:ext>
            </a:extLst>
          </p:cNvPr>
          <p:cNvSpPr/>
          <p:nvPr/>
        </p:nvSpPr>
        <p:spPr>
          <a:xfrm>
            <a:off x="2603857" y="5353262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10" name="Google Shape;1031;p36">
            <a:extLst>
              <a:ext uri="{FF2B5EF4-FFF2-40B4-BE49-F238E27FC236}">
                <a16:creationId xmlns:a16="http://schemas.microsoft.com/office/drawing/2014/main" id="{35C8FFE1-5B87-52C5-1B35-2477A2722CE5}"/>
              </a:ext>
            </a:extLst>
          </p:cNvPr>
          <p:cNvSpPr/>
          <p:nvPr/>
        </p:nvSpPr>
        <p:spPr>
          <a:xfrm>
            <a:off x="3919721" y="5356997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1" name="Google Shape;1038;p36">
            <a:extLst>
              <a:ext uri="{FF2B5EF4-FFF2-40B4-BE49-F238E27FC236}">
                <a16:creationId xmlns:a16="http://schemas.microsoft.com/office/drawing/2014/main" id="{01172539-0B9A-940E-BEDF-1ADC6D3428B1}"/>
              </a:ext>
            </a:extLst>
          </p:cNvPr>
          <p:cNvGrpSpPr/>
          <p:nvPr/>
        </p:nvGrpSpPr>
        <p:grpSpPr>
          <a:xfrm>
            <a:off x="1001180" y="2175089"/>
            <a:ext cx="5837081" cy="4781757"/>
            <a:chOff x="4516104" y="2826227"/>
            <a:chExt cx="8755622" cy="7172636"/>
          </a:xfrm>
        </p:grpSpPr>
        <p:sp>
          <p:nvSpPr>
            <p:cNvPr id="12" name="Google Shape;1039;p36">
              <a:extLst>
                <a:ext uri="{FF2B5EF4-FFF2-40B4-BE49-F238E27FC236}">
                  <a16:creationId xmlns:a16="http://schemas.microsoft.com/office/drawing/2014/main" id="{5640A316-622C-8CF1-3259-52E5E697F741}"/>
                </a:ext>
              </a:extLst>
            </p:cNvPr>
            <p:cNvSpPr/>
            <p:nvPr/>
          </p:nvSpPr>
          <p:spPr>
            <a:xfrm>
              <a:off x="9392603" y="6108457"/>
              <a:ext cx="2497455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3" name="Google Shape;1040;p36">
              <a:extLst>
                <a:ext uri="{FF2B5EF4-FFF2-40B4-BE49-F238E27FC236}">
                  <a16:creationId xmlns:a16="http://schemas.microsoft.com/office/drawing/2014/main" id="{C1720A2A-2EE1-0171-06E6-1B16B67C6F2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89438" y="4577489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041;p36">
              <a:extLst>
                <a:ext uri="{FF2B5EF4-FFF2-40B4-BE49-F238E27FC236}">
                  <a16:creationId xmlns:a16="http://schemas.microsoft.com/office/drawing/2014/main" id="{442380D9-DF11-8B89-E049-E2D961E85ACA}"/>
                </a:ext>
              </a:extLst>
            </p:cNvPr>
            <p:cNvSpPr/>
            <p:nvPr/>
          </p:nvSpPr>
          <p:spPr>
            <a:xfrm>
              <a:off x="11735123" y="5923368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5" name="Google Shape;1042;p36">
              <a:extLst>
                <a:ext uri="{FF2B5EF4-FFF2-40B4-BE49-F238E27FC236}">
                  <a16:creationId xmlns:a16="http://schemas.microsoft.com/office/drawing/2014/main" id="{A2D972C6-4700-497F-D6D4-F0BCC829CD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420566">
              <a:off x="10065237" y="6792374"/>
              <a:ext cx="3426398" cy="298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44;p36">
              <a:extLst>
                <a:ext uri="{FF2B5EF4-FFF2-40B4-BE49-F238E27FC236}">
                  <a16:creationId xmlns:a16="http://schemas.microsoft.com/office/drawing/2014/main" id="{2377E6BB-A560-071C-BA58-002FB790B99E}"/>
                </a:ext>
              </a:extLst>
            </p:cNvPr>
            <p:cNvSpPr/>
            <p:nvPr/>
          </p:nvSpPr>
          <p:spPr>
            <a:xfrm>
              <a:off x="5406413" y="5123205"/>
              <a:ext cx="1253490" cy="1116965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8" name="Google Shape;1045;p36">
              <a:extLst>
                <a:ext uri="{FF2B5EF4-FFF2-40B4-BE49-F238E27FC236}">
                  <a16:creationId xmlns:a16="http://schemas.microsoft.com/office/drawing/2014/main" id="{3B751D56-F3EA-1045-436A-9AB6DA93F5F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39746" y="3392699"/>
              <a:ext cx="3268889" cy="415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46;p36">
              <a:extLst>
                <a:ext uri="{FF2B5EF4-FFF2-40B4-BE49-F238E27FC236}">
                  <a16:creationId xmlns:a16="http://schemas.microsoft.com/office/drawing/2014/main" id="{DD474782-BD86-3B33-56BF-1A201BCAB21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0310347">
              <a:off x="4516104" y="2826227"/>
              <a:ext cx="3222570" cy="3812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5BBD02F-C120-BD89-E06F-1C4CB6605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5" y="96053"/>
            <a:ext cx="1996515" cy="538144"/>
          </a:xfrm>
          <a:prstGeom prst="rect">
            <a:avLst/>
          </a:prstGeom>
        </p:spPr>
      </p:pic>
      <p:pic>
        <p:nvPicPr>
          <p:cNvPr id="4" name="Immagine 3" descr="Immagine che contiene testo, forniture per ufficio, Prodotti generali, strumento di scrittura&#10;&#10;Descrizione generata automaticamente">
            <a:extLst>
              <a:ext uri="{FF2B5EF4-FFF2-40B4-BE49-F238E27FC236}">
                <a16:creationId xmlns:a16="http://schemas.microsoft.com/office/drawing/2014/main" id="{5890E057-4812-3DD2-EE76-CAA9AA52A0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884" r="1742" b="4504"/>
          <a:stretch/>
        </p:blipFill>
        <p:spPr>
          <a:xfrm rot="16200000">
            <a:off x="7507110" y="362470"/>
            <a:ext cx="2910815" cy="53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4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DE" sz="4400" b="1">
                <a:latin typeface="+mn-lt"/>
              </a:rPr>
              <a:t>Wie viele Vapes seht ihr?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4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8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2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6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3675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8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>
                <a:solidFill>
                  <a:schemeClr val="bg1"/>
                </a:solidFill>
                <a:latin typeface="+mn-lt"/>
              </a:rPr>
              <a:t>8 Vapes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" name="Google Shape;1138;p38">
            <a:extLst>
              <a:ext uri="{FF2B5EF4-FFF2-40B4-BE49-F238E27FC236}">
                <a16:creationId xmlns:a16="http://schemas.microsoft.com/office/drawing/2014/main" id="{CC035C20-2D1D-18CA-22EF-EAE8101829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204259">
            <a:off x="2895350" y="1369805"/>
            <a:ext cx="939488" cy="3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40;p38">
            <a:extLst>
              <a:ext uri="{FF2B5EF4-FFF2-40B4-BE49-F238E27FC236}">
                <a16:creationId xmlns:a16="http://schemas.microsoft.com/office/drawing/2014/main" id="{43DAC6B3-DC88-2F92-18A0-0C730734EA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8405" y="3275720"/>
            <a:ext cx="996605" cy="2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38;p38">
            <a:extLst>
              <a:ext uri="{FF2B5EF4-FFF2-40B4-BE49-F238E27FC236}">
                <a16:creationId xmlns:a16="http://schemas.microsoft.com/office/drawing/2014/main" id="{7BB5C563-F8B4-8161-1622-933AA9DB72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169402">
            <a:off x="9679519" y="321633"/>
            <a:ext cx="1292991" cy="40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0;p38">
            <a:extLst>
              <a:ext uri="{FF2B5EF4-FFF2-40B4-BE49-F238E27FC236}">
                <a16:creationId xmlns:a16="http://schemas.microsoft.com/office/drawing/2014/main" id="{F8F0695E-BC92-C2BA-E20B-EF3E066F7B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77797">
            <a:off x="8230276" y="2908692"/>
            <a:ext cx="1371599" cy="36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FD9681F-D256-30FA-6873-1DA65D83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12146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efree.info - template.potx" id="{105FE6FA-E767-4175-A63B-552AF8A4FE1B}" vid="{FAE03AA7-818D-48D5-8B91-3A9A6BEA3F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880F3B919E64390D57F07595110D3" ma:contentTypeVersion="17" ma:contentTypeDescription="Creare un nuovo documento." ma:contentTypeScope="" ma:versionID="4950cb73f5a1b9dbd43405b06597bffc">
  <xsd:schema xmlns:xsd="http://www.w3.org/2001/XMLSchema" xmlns:xs="http://www.w3.org/2001/XMLSchema" xmlns:p="http://schemas.microsoft.com/office/2006/metadata/properties" xmlns:ns2="8b51e16a-1d96-4226-aac0-ebf6983a0f1a" xmlns:ns3="7a8ce895-997a-48b1-bf3a-b7a9dcdeaf31" targetNamespace="http://schemas.microsoft.com/office/2006/metadata/properties" ma:root="true" ma:fieldsID="6c4635fc07b77a1cbfae7795a7d63f3e" ns2:_="" ns3:_="">
    <xsd:import namespace="8b51e16a-1d96-4226-aac0-ebf6983a0f1a"/>
    <xsd:import namespace="7a8ce895-997a-48b1-bf3a-b7a9dcdea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1e16a-1d96-4226-aac0-ebf6983a0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0ec0dd5-fee3-4d2f-9e81-eefee1be1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ce895-997a-48b1-bf3a-b7a9dcde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10ef44-d528-4be6-866e-d1a2218afe89}" ma:internalName="TaxCatchAll" ma:showField="CatchAllData" ma:web="7a8ce895-997a-48b1-bf3a-b7a9dcdea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ce895-997a-48b1-bf3a-b7a9dcdeaf31" xsi:nil="true"/>
    <lcf76f155ced4ddcb4097134ff3c332f xmlns="8b51e16a-1d96-4226-aac0-ebf6983a0f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7AA2FA-37DD-4FDB-8083-A7C9B1F98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1e16a-1d96-4226-aac0-ebf6983a0f1a"/>
    <ds:schemaRef ds:uri="7a8ce895-997a-48b1-bf3a-b7a9dcdea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4ABBF-F102-45BE-99E1-71D26CF33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BF9BE-97F7-453A-9659-51C6C206E006}">
  <ds:schemaRefs>
    <ds:schemaRef ds:uri="http://schemas.microsoft.com/office/2006/metadata/properties"/>
    <ds:schemaRef ds:uri="http://schemas.microsoft.com/office/infopath/2007/PartnerControls"/>
    <ds:schemaRef ds:uri="7c59d881-8e26-4ee8-892e-1c05de1955f6"/>
    <ds:schemaRef ds:uri="b9fa20d8-be8a-4ff6-a262-652516448065"/>
    <ds:schemaRef ds:uri="7a8ce895-997a-48b1-bf3a-b7a9dcdeaf31"/>
    <ds:schemaRef ds:uri="8b51e16a-1d96-4226-aac0-ebf6983a0f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vapefree.info - template</Template>
  <TotalTime>0</TotalTime>
  <Words>247</Words>
  <Application>Microsoft Office PowerPoint</Application>
  <PresentationFormat>Breitbild</PresentationFormat>
  <Paragraphs>83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Tema di Office</vt:lpstr>
      <vt:lpstr>Tabak- und Nikotinkonsum unter Jugendlichen</vt:lpstr>
      <vt:lpstr>Was weisst du über Tabak und Nikotinprodukte?</vt:lpstr>
      <vt:lpstr>Wie viele Stoffe enthält der Rauch  einer Zigarette?</vt:lpstr>
      <vt:lpstr>PowerPoint-Präsentation</vt:lpstr>
      <vt:lpstr>Welches ist der Stoff, der  abhängig macht?</vt:lpstr>
      <vt:lpstr>PowerPoint-Präsentation</vt:lpstr>
      <vt:lpstr>Schaut euch das Foto genau an …</vt:lpstr>
      <vt:lpstr>Wie viele Vapes seht ihr?</vt:lpstr>
      <vt:lpstr>PowerPoint-Präsentation</vt:lpstr>
      <vt:lpstr>Vapes geben ab … </vt:lpstr>
      <vt:lpstr>PowerPoint-Präsentation</vt:lpstr>
      <vt:lpstr>Wie vielen Zigaretten entspricht eine  Vape mit rund 400 Züge?</vt:lpstr>
      <vt:lpstr>PowerPoint-Präsentation</vt:lpstr>
      <vt:lpstr>PowerPoint-Präsentation</vt:lpstr>
      <vt:lpstr>Wie können wir uns vor diesen Risiken schützen?</vt:lpstr>
      <vt:lpstr>PowerPoint-Präsentation</vt:lpstr>
      <vt:lpstr>Danke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need to know about vaping</dc:title>
  <dc:creator>Martina Ghezzi</dc:creator>
  <cp:lastModifiedBy>Gregor Jost</cp:lastModifiedBy>
  <cp:revision>9</cp:revision>
  <dcterms:created xsi:type="dcterms:W3CDTF">2023-06-15T06:10:20Z</dcterms:created>
  <dcterms:modified xsi:type="dcterms:W3CDTF">2023-11-06T13:52:18Z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0x01010038E880F3B919E64390D57F07595110D3</vt:lpwstr>
  </property>
  <property fmtid="{D5CDD505-2E9C-101B-9397-08002B2CF9AE}" pid="3" name="MediaServiceImageTags">
    <vt:lpwstr/>
  </property>
</Properties>
</file>